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8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7"/>
  </p:normalViewPr>
  <p:slideViewPr>
    <p:cSldViewPr snapToGrid="0" snapToObjects="1">
      <p:cViewPr varScale="1">
        <p:scale>
          <a:sx n="93" d="100"/>
          <a:sy n="93" d="100"/>
        </p:scale>
        <p:origin x="2104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13-colonies/people-of-the-13-colonies/roger-william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9607B8D-5A6C-4ECB-9047-3836C51C1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A84D6C4-24A3-44DC-9607-566CF5A2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70"/>
            <a:ext cx="4572000" cy="6856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2F7300B-53A6-4A16-AA84-78597664F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921" y="685800"/>
            <a:ext cx="3557304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C1402-B7CE-3884-15B1-1EC76173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69" y="1259958"/>
            <a:ext cx="2424224" cy="24817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Puritan Dissenters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learnaboutamerica.com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Roger Williams Stamp">
            <a:extLst>
              <a:ext uri="{FF2B5EF4-FFF2-40B4-BE49-F238E27FC236}">
                <a16:creationId xmlns:a16="http://schemas.microsoft.com/office/drawing/2014/main" id="{9A64FE13-1F68-B4A6-BE3A-D6E172342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 r="-2" b="-2"/>
          <a:stretch>
            <a:fillRect/>
          </a:stretch>
        </p:blipFill>
        <p:spPr bwMode="auto">
          <a:xfrm>
            <a:off x="4572000" y="1571"/>
            <a:ext cx="4572000" cy="68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7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7" name="Rectangle 922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US" sz="4700"/>
              <a:t>Separation of Church and State</a:t>
            </a:r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9A22DF6A-8B34-D600-85D5-7E063CA3A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" r="-2" b="-2"/>
          <a:stretch>
            <a:fillRect/>
          </a:stretch>
        </p:blipFill>
        <p:spPr bwMode="auto"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sX0" fmla="*/ 0 w 3182692"/>
              <a:gd name="csY0" fmla="*/ 0 h 18288"/>
              <a:gd name="csX1" fmla="*/ 636538 w 3182692"/>
              <a:gd name="csY1" fmla="*/ 0 h 18288"/>
              <a:gd name="csX2" fmla="*/ 1273077 w 3182692"/>
              <a:gd name="csY2" fmla="*/ 0 h 18288"/>
              <a:gd name="csX3" fmla="*/ 1909615 w 3182692"/>
              <a:gd name="csY3" fmla="*/ 0 h 18288"/>
              <a:gd name="csX4" fmla="*/ 2482500 w 3182692"/>
              <a:gd name="csY4" fmla="*/ 0 h 18288"/>
              <a:gd name="csX5" fmla="*/ 3182692 w 3182692"/>
              <a:gd name="csY5" fmla="*/ 0 h 18288"/>
              <a:gd name="csX6" fmla="*/ 3182692 w 3182692"/>
              <a:gd name="csY6" fmla="*/ 18288 h 18288"/>
              <a:gd name="csX7" fmla="*/ 2609807 w 3182692"/>
              <a:gd name="csY7" fmla="*/ 18288 h 18288"/>
              <a:gd name="csX8" fmla="*/ 2068750 w 3182692"/>
              <a:gd name="csY8" fmla="*/ 18288 h 18288"/>
              <a:gd name="csX9" fmla="*/ 1432211 w 3182692"/>
              <a:gd name="csY9" fmla="*/ 18288 h 18288"/>
              <a:gd name="csX10" fmla="*/ 859327 w 3182692"/>
              <a:gd name="csY10" fmla="*/ 18288 h 18288"/>
              <a:gd name="csX11" fmla="*/ 0 w 3182692"/>
              <a:gd name="csY11" fmla="*/ 18288 h 18288"/>
              <a:gd name="csX12" fmla="*/ 0 w 3182692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en-US" sz="1900"/>
              <a:t>Williams argued government should not control religion</a:t>
            </a:r>
          </a:p>
          <a:p>
            <a:r>
              <a:rPr lang="en-US" sz="1900"/>
              <a:t>Believed faith must be voluntary</a:t>
            </a:r>
          </a:p>
          <a:p>
            <a:r>
              <a:rPr lang="en-US" sz="1900"/>
              <a:t>Opposed Puritan laws controlling behavior</a:t>
            </a:r>
          </a:p>
          <a:p>
            <a:r>
              <a:rPr lang="en-US" sz="1900"/>
              <a:t>Influenced modern American freedoms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undefined">
            <a:extLst>
              <a:ext uri="{FF2B5EF4-FFF2-40B4-BE49-F238E27FC236}">
                <a16:creationId xmlns:a16="http://schemas.microsoft.com/office/drawing/2014/main" id="{8320813E-4BD2-31DE-1245-6E4FB4144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5" r="-1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Founding of Providence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Banished from Massachusetts in 1635</a:t>
            </a:r>
          </a:p>
          <a:p>
            <a:r>
              <a:rPr lang="en-US" sz="1700"/>
              <a:t>Traveled through the wilderness in winter</a:t>
            </a:r>
          </a:p>
          <a:p>
            <a:r>
              <a:rPr lang="en-US" sz="1700"/>
              <a:t>Founded Providence in 1636</a:t>
            </a:r>
          </a:p>
          <a:p>
            <a:r>
              <a:rPr lang="en-US" sz="1700"/>
              <a:t>Allowed religious freedom for all residents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Legacy of the Puritan Dissenters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Hutchinson stood up for free speech</a:t>
            </a:r>
          </a:p>
          <a:p>
            <a:r>
              <a:t>Williams promoted religious tolerance</a:t>
            </a:r>
          </a:p>
          <a:p>
            <a:r>
              <a:t>Both challenged unfair authority</a:t>
            </a:r>
          </a:p>
          <a:p>
            <a:r>
              <a:t>Their ideas shaped American democracy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the Puritan dissenters,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https://learnaboutamerica.com/american-history/13-colonies/people-of-the-13-colonies/roger-williams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nne Hutchinson - Puritan Dissenter">
            <a:extLst>
              <a:ext uri="{FF2B5EF4-FFF2-40B4-BE49-F238E27FC236}">
                <a16:creationId xmlns:a16="http://schemas.microsoft.com/office/drawing/2014/main" id="{77E10827-9CC4-1D4C-E6C6-801EB3A2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r="-2" b="9364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Puritan Dissenters in New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Some colonists challenged Puritan authority</a:t>
            </a:r>
          </a:p>
          <a:p>
            <a:r>
              <a:rPr lang="en-US" sz="1700"/>
              <a:t>Two famous dissenters were Anne Hutchinson and Roger Williams</a:t>
            </a:r>
          </a:p>
          <a:p>
            <a:r>
              <a:rPr lang="en-US" sz="1700"/>
              <a:t>Both believed Puritan leaders were too controlling</a:t>
            </a:r>
          </a:p>
          <a:p>
            <a:r>
              <a:rPr lang="en-US" sz="1700"/>
              <a:t>Their ideas changed the course of American history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omen's History Month: Anne Hutchinson">
            <a:extLst>
              <a:ext uri="{FF2B5EF4-FFF2-40B4-BE49-F238E27FC236}">
                <a16:creationId xmlns:a16="http://schemas.microsoft.com/office/drawing/2014/main" id="{261F2C23-9C22-06C9-48A4-4E68D3807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r="2135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Anne Hutchinson: Early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Born in 1591 in Alford, England</a:t>
            </a:r>
          </a:p>
          <a:p>
            <a:r>
              <a:rPr lang="en-US" sz="1700"/>
              <a:t>Raised in a deeply religious family</a:t>
            </a:r>
          </a:p>
          <a:p>
            <a:r>
              <a:rPr lang="en-US" sz="1700"/>
              <a:t>Learned to read the Bible at a young age</a:t>
            </a:r>
          </a:p>
          <a:p>
            <a:r>
              <a:rPr lang="en-US" sz="1700"/>
              <a:t>Moved to Massachusetts Bay Colony in 1634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e Best Puritan Exposition of the Doctrine of God - Credo Magazine">
            <a:extLst>
              <a:ext uri="{FF2B5EF4-FFF2-40B4-BE49-F238E27FC236}">
                <a16:creationId xmlns:a16="http://schemas.microsoft.com/office/drawing/2014/main" id="{FA09C769-742F-9BAB-B365-5E507CDD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31745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200"/>
              <a:t>Anne Hutchinson’s Religious 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Held meetings in her home to discuss sermons</a:t>
            </a:r>
          </a:p>
          <a:p>
            <a:r>
              <a:rPr lang="en-US" sz="1700"/>
              <a:t>Believed people could connect directly with God</a:t>
            </a:r>
          </a:p>
          <a:p>
            <a:r>
              <a:rPr lang="en-US" sz="1700"/>
              <a:t>Questioned the authority of Puritan ministers</a:t>
            </a:r>
          </a:p>
          <a:p>
            <a:r>
              <a:rPr lang="en-US" sz="1700"/>
              <a:t>Attracted many followers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/>
              <a:t>The Antinomian Controversy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en-US" sz="1900"/>
              <a:t>Major religious dispute in Massachusetts</a:t>
            </a:r>
          </a:p>
          <a:p>
            <a:r>
              <a:rPr lang="en-US" sz="1900"/>
              <a:t>Hutchinson criticized ministers’ teachings</a:t>
            </a:r>
          </a:p>
          <a:p>
            <a:r>
              <a:rPr lang="en-US" sz="1900"/>
              <a:t>She believed faith mattered more than good deeds</a:t>
            </a:r>
          </a:p>
          <a:p>
            <a:r>
              <a:rPr lang="en-US" sz="1900"/>
              <a:t>Puritan leaders feared losing control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0179B31D-246B-90F6-594A-8EF2EF0E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6" r="12384" b="-1"/>
          <a:stretch>
            <a:fillRect/>
          </a:stretch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nne Hutchinson, Founding Mother of Religious Tolerance - Online Review of  Rhode Island History">
            <a:extLst>
              <a:ext uri="{FF2B5EF4-FFF2-40B4-BE49-F238E27FC236}">
                <a16:creationId xmlns:a16="http://schemas.microsoft.com/office/drawing/2014/main" id="{2FCBB246-1795-C1E8-8B5D-9DA7F3CF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7" r="7143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/>
              <a:t>Trial and Banishment of Anne Hutchinson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Put on trial in 1637</a:t>
            </a:r>
          </a:p>
          <a:p>
            <a:r>
              <a:rPr lang="en-US" sz="1700"/>
              <a:t>Accused of heresy</a:t>
            </a:r>
          </a:p>
          <a:p>
            <a:r>
              <a:rPr lang="en-US" sz="1700"/>
              <a:t>Defended herself confidently</a:t>
            </a:r>
          </a:p>
          <a:p>
            <a:r>
              <a:rPr lang="en-US" sz="1700"/>
              <a:t>Banished from Massachusetts to Rhode Island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BD2F9284-6D41-0C36-2AB0-329F271F7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r="12196" b="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Roger Williams: Speaking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Arrived during the Great Migration</a:t>
            </a:r>
          </a:p>
          <a:p>
            <a:r>
              <a:rPr lang="en-US" sz="1700"/>
              <a:t>Believed Puritan church was not pure enough</a:t>
            </a:r>
          </a:p>
          <a:p>
            <a:r>
              <a:rPr lang="en-US" sz="1700"/>
              <a:t>Refused to serve as a minister in Boston</a:t>
            </a:r>
          </a:p>
          <a:p>
            <a:r>
              <a:rPr lang="en-US" sz="1700"/>
              <a:t>Spoke out against forced church attendance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2FAAC6A0-6D7E-1464-67F1-51D2180B8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r="17679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Roger Williams’ Radical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Declared colonial land grants invalid</a:t>
            </a:r>
          </a:p>
          <a:p>
            <a:r>
              <a:rPr lang="en-US" sz="1700"/>
              <a:t>Believed land belonged to Native Americans</a:t>
            </a:r>
          </a:p>
          <a:p>
            <a:r>
              <a:rPr lang="en-US" sz="1700"/>
              <a:t>Opposed taxes that supported churches</a:t>
            </a:r>
          </a:p>
          <a:p>
            <a:r>
              <a:rPr lang="en-US" sz="1700"/>
              <a:t>Called for religious tolerance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23012</TotalTime>
  <Words>349</Words>
  <Application>Microsoft Macintosh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Aldhabi</vt:lpstr>
      <vt:lpstr>Arial</vt:lpstr>
      <vt:lpstr>Calibri</vt:lpstr>
      <vt:lpstr>Office Theme</vt:lpstr>
      <vt:lpstr>Puritan Dissenters  https://learnaboutamerica.com</vt:lpstr>
      <vt:lpstr>LearnAboutAmerica.com</vt:lpstr>
      <vt:lpstr>Puritan Dissenters in New England</vt:lpstr>
      <vt:lpstr>Anne Hutchinson: Early Life</vt:lpstr>
      <vt:lpstr>Anne Hutchinson’s Religious Beliefs</vt:lpstr>
      <vt:lpstr>The Antinomian Controversy</vt:lpstr>
      <vt:lpstr>Trial and Banishment of Anne Hutchinson</vt:lpstr>
      <vt:lpstr>Roger Williams: Speaking Out</vt:lpstr>
      <vt:lpstr>Roger Williams’ Radical Ideas</vt:lpstr>
      <vt:lpstr>Separation of Church and State</vt:lpstr>
      <vt:lpstr>Founding of Providence</vt:lpstr>
      <vt:lpstr>Legacy of the Puritan Dissenters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2026-01-01T14:16:48Z</dcterms:modified>
  <cp:category/>
</cp:coreProperties>
</file>