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210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events-of-the-13-colonies/fundamental-orders-of-connecticu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034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5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7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3" y="598259"/>
            <a:ext cx="8167081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homas Hooker: Puritan Minister and Connecticut Founding Father">
            <a:extLst>
              <a:ext uri="{FF2B5EF4-FFF2-40B4-BE49-F238E27FC236}">
                <a16:creationId xmlns:a16="http://schemas.microsoft.com/office/drawing/2014/main" id="{138F4F93-C998-0AEB-6E3D-B98B0A18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3413" b="1"/>
          <a:stretch>
            <a:fillRect/>
          </a:stretch>
        </p:blipFill>
        <p:spPr bwMode="auto">
          <a:xfrm>
            <a:off x="3560480" y="653615"/>
            <a:ext cx="5027116" cy="55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: Shape 1040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Freeform: Shape 1041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83" y="719268"/>
            <a:ext cx="2680345" cy="29051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Thomas Hooker &amp; the Fundamental Orders of Connecticut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8C39E-A551-3DC2-C536-4D9E73B68674}"/>
              </a:ext>
            </a:extLst>
          </p:cNvPr>
          <p:cNvSpPr txBox="1"/>
          <p:nvPr/>
        </p:nvSpPr>
        <p:spPr>
          <a:xfrm>
            <a:off x="450925" y="4729171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EEC92146-57F6-6007-4270-92B50DFB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7524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Why Were the Fundamental Orders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Often called the first written constitution in America</a:t>
            </a:r>
          </a:p>
          <a:p>
            <a:r>
              <a:rPr lang="en-US" sz="1700"/>
              <a:t>Limited government power</a:t>
            </a:r>
          </a:p>
          <a:p>
            <a:r>
              <a:rPr lang="en-US" sz="1700"/>
              <a:t>Expanded voting rights</a:t>
            </a:r>
          </a:p>
          <a:p>
            <a:r>
              <a:rPr lang="en-US" sz="1700"/>
              <a:t>Influenced later colonial governments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onnecticut quarter">
            <a:extLst>
              <a:ext uri="{FF2B5EF4-FFF2-40B4-BE49-F238E27FC236}">
                <a16:creationId xmlns:a16="http://schemas.microsoft.com/office/drawing/2014/main" id="{C1C96537-A238-7DE7-CF4A-95982C3B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 r="2" b="1128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Thomas Hooker’s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Known as the Father of Connecticut</a:t>
            </a:r>
          </a:p>
          <a:p>
            <a:r>
              <a:rPr lang="en-US" sz="1700"/>
              <a:t>Promoted representative government</a:t>
            </a:r>
          </a:p>
          <a:p>
            <a:r>
              <a:rPr lang="en-US" sz="1700"/>
              <a:t>Inspired democratic ideas in America</a:t>
            </a:r>
          </a:p>
          <a:p>
            <a:r>
              <a:rPr lang="en-US" sz="1700"/>
              <a:t>Helped lay groundwork for the U.S. Constitution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Fundamental Orders of Connecticut,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https://learnaboutamerica.com/american-history/13-colonies/events-of-the-13-colonies/fundamental-orders-of-connecticut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omas Hooker, Facts, History, Significance, APUSH">
            <a:extLst>
              <a:ext uri="{FF2B5EF4-FFF2-40B4-BE49-F238E27FC236}">
                <a16:creationId xmlns:a16="http://schemas.microsoft.com/office/drawing/2014/main" id="{9917B140-3233-B2C0-9A51-B3ED9558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r="18200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69C279-D937-23EC-8130-597514D1EC40}"/>
              </a:ext>
            </a:extLst>
          </p:cNvPr>
          <p:cNvSpPr txBox="1">
            <a:spLocks/>
          </p:cNvSpPr>
          <p:nvPr/>
        </p:nvSpPr>
        <p:spPr>
          <a:xfrm>
            <a:off x="5648707" y="2434201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Thomas Hooker was an important Puritan leader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He believed government should serve the people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His ideas helped shape American democracy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He played a key role in founding Connecticut</a:t>
            </a:r>
          </a:p>
        </p:txBody>
      </p:sp>
    </p:spTree>
    <p:extLst>
      <p:ext uri="{BB962C8B-B14F-4D97-AF65-F5344CB8AC3E}">
        <p14:creationId xmlns:p14="http://schemas.microsoft.com/office/powerpoint/2010/main" val="289331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ew Haven Founding: Puritans Give Thanks, 1630s Print. Art Prints, Posters  &amp; Puzzles from North Wind">
            <a:extLst>
              <a:ext uri="{FF2B5EF4-FFF2-40B4-BE49-F238E27FC236}">
                <a16:creationId xmlns:a16="http://schemas.microsoft.com/office/drawing/2014/main" id="{C2BF94E9-9B84-53BB-D082-3DF5127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r="1913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Who Was Thomas Hooker?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Born in England in 1586</a:t>
            </a:r>
          </a:p>
          <a:p>
            <a:r>
              <a:rPr lang="en-US" sz="1700"/>
              <a:t>Educated and trained as a minister</a:t>
            </a:r>
          </a:p>
          <a:p>
            <a:r>
              <a:rPr lang="en-US" sz="1700"/>
              <a:t>Strong Puritan beliefs</a:t>
            </a:r>
          </a:p>
          <a:p>
            <a:r>
              <a:rPr lang="en-US" sz="1700"/>
              <a:t>Believed in fair and just government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E7977B5F-D239-C2CA-598D-D32D7AB8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r="1489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Thomas Hooker Comes to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Arrived in Massachusetts Bay Colony</a:t>
            </a:r>
          </a:p>
          <a:p>
            <a:r>
              <a:rPr lang="en-US" sz="1700"/>
              <a:t>Served as a minister in Newtown (Cambridge)</a:t>
            </a:r>
          </a:p>
          <a:p>
            <a:r>
              <a:rPr lang="en-US" sz="1700"/>
              <a:t>Disagreed with Puritan leaders about voting rights</a:t>
            </a:r>
          </a:p>
          <a:p>
            <a:r>
              <a:rPr lang="en-US" sz="1700"/>
              <a:t>Believed more people should have a voice in government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200"/>
              <a:t>Why Did Thomas Hooker Leave Massachusetts?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10" y="2405067"/>
            <a:ext cx="4501582" cy="3729034"/>
          </a:xfrm>
        </p:spPr>
        <p:txBody>
          <a:bodyPr>
            <a:normAutofit/>
          </a:bodyPr>
          <a:lstStyle/>
          <a:p>
            <a:r>
              <a:rPr lang="en-US" sz="1700"/>
              <a:t>Voting was limited to church members</a:t>
            </a:r>
          </a:p>
          <a:p>
            <a:r>
              <a:rPr lang="en-US" sz="1700"/>
              <a:t>Hooker believed government power came from the people</a:t>
            </a:r>
          </a:p>
          <a:p>
            <a:r>
              <a:rPr lang="en-US" sz="1700"/>
              <a:t>He wanted a more democratic society</a:t>
            </a:r>
          </a:p>
          <a:p>
            <a:r>
              <a:rPr lang="en-US" sz="1700"/>
              <a:t>Religious leaders held too much political power</a:t>
            </a:r>
          </a:p>
        </p:txBody>
      </p:sp>
      <p:pic>
        <p:nvPicPr>
          <p:cNvPr id="5122" name="Picture 2" descr="Thomas Hooker: Founder of Connecticut">
            <a:extLst>
              <a:ext uri="{FF2B5EF4-FFF2-40B4-BE49-F238E27FC236}">
                <a16:creationId xmlns:a16="http://schemas.microsoft.com/office/drawing/2014/main" id="{274A63B7-CAC8-CF46-AB15-136D9546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5650" b="2"/>
          <a:stretch>
            <a:fillRect/>
          </a:stretch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imeline: Settlement of the Colony of Connecticut - Connecticut History | a  CTHumanities Project">
            <a:extLst>
              <a:ext uri="{FF2B5EF4-FFF2-40B4-BE49-F238E27FC236}">
                <a16:creationId xmlns:a16="http://schemas.microsoft.com/office/drawing/2014/main" id="{8F9F4D27-1460-45DF-896D-43D8F59D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r="21975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Journey to Connecticut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In 1636, Hooker led settlers west</a:t>
            </a:r>
          </a:p>
          <a:p>
            <a:r>
              <a:rPr lang="en-US" sz="1700"/>
              <a:t>Traveled through the wilderness</a:t>
            </a:r>
          </a:p>
          <a:p>
            <a:r>
              <a:rPr lang="en-US" sz="1700"/>
              <a:t>Founded the town of Hartford</a:t>
            </a:r>
          </a:p>
          <a:p>
            <a:r>
              <a:rPr lang="en-US" sz="1700"/>
              <a:t>Other towns soon followed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Fundamental Orders of Connecticut - Connecticut History | a  CTHumanities Project">
            <a:extLst>
              <a:ext uri="{FF2B5EF4-FFF2-40B4-BE49-F238E27FC236}">
                <a16:creationId xmlns:a16="http://schemas.microsoft.com/office/drawing/2014/main" id="{2B596021-1B75-70C7-AADD-AFED40DB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r="9095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What Were the Fundamental 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Written in 1639</a:t>
            </a:r>
          </a:p>
          <a:p>
            <a:r>
              <a:rPr lang="en-US" sz="1700"/>
              <a:t>Established a framework for government</a:t>
            </a:r>
          </a:p>
          <a:p>
            <a:r>
              <a:rPr lang="en-US" sz="1700"/>
              <a:t>Outlined how leaders would be chosen</a:t>
            </a:r>
          </a:p>
          <a:p>
            <a:r>
              <a:rPr lang="en-US" sz="1700"/>
              <a:t>Protected the rights of citizens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onnecticut Colony | Early History, Settlement, 13 Colonies">
            <a:extLst>
              <a:ext uri="{FF2B5EF4-FFF2-40B4-BE49-F238E27FC236}">
                <a16:creationId xmlns:a16="http://schemas.microsoft.com/office/drawing/2014/main" id="{58C36F18-F2BF-6F1C-0A12-DC369266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18950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/>
              <a:t>Key Ideas in the Fundamental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Government authority comes from the people</a:t>
            </a:r>
          </a:p>
          <a:p>
            <a:r>
              <a:rPr lang="en-US" sz="1700"/>
              <a:t>Elected officials represent the citizens</a:t>
            </a:r>
          </a:p>
          <a:p>
            <a:r>
              <a:rPr lang="en-US" sz="1700"/>
              <a:t>Regular elections were required</a:t>
            </a:r>
          </a:p>
          <a:p>
            <a:r>
              <a:rPr lang="en-US" sz="1700"/>
              <a:t>No mention of the king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22748</TotalTime>
  <Words>328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Aldhabi</vt:lpstr>
      <vt:lpstr>Arial</vt:lpstr>
      <vt:lpstr>Calibri</vt:lpstr>
      <vt:lpstr>Office Theme</vt:lpstr>
      <vt:lpstr>Thomas Hooker &amp; the Fundamental Orders of Connecticut</vt:lpstr>
      <vt:lpstr>LearnAboutAmerica.com</vt:lpstr>
      <vt:lpstr>PowerPoint Presentation</vt:lpstr>
      <vt:lpstr>Who Was Thomas Hooker?</vt:lpstr>
      <vt:lpstr>Thomas Hooker Comes to America</vt:lpstr>
      <vt:lpstr>Why Did Thomas Hooker Leave Massachusetts?</vt:lpstr>
      <vt:lpstr>Journey to Connecticut</vt:lpstr>
      <vt:lpstr>What Were the Fundamental Orders?</vt:lpstr>
      <vt:lpstr>Key Ideas in the Fundamental Orders</vt:lpstr>
      <vt:lpstr>Why Were the Fundamental Orders Important?</vt:lpstr>
      <vt:lpstr>Thomas Hooker’s Legacy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2026-01-01T15:50:21Z</dcterms:modified>
  <cp:category/>
</cp:coreProperties>
</file>