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94717"/>
  </p:normalViewPr>
  <p:slideViewPr>
    <p:cSldViewPr snapToGrid="0" snapToObjects="1">
      <p:cViewPr varScale="1">
        <p:scale>
          <a:sx n="93" d="100"/>
          <a:sy n="93" d="100"/>
        </p:scale>
        <p:origin x="2104" y="4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aboutamerica.com/american-history/13-colonies/events-of-the-13-colonies/king-phillips-war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earnaboutamerica.com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equot War, Summary, Facts, Significance, APUSH, Indian Wars">
            <a:extLst>
              <a:ext uri="{FF2B5EF4-FFF2-40B4-BE49-F238E27FC236}">
                <a16:creationId xmlns:a16="http://schemas.microsoft.com/office/drawing/2014/main" id="{23E1F954-F1B5-C5D8-F1ED-BF51B9E9A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1" r="20410" b="-1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1551" y="743447"/>
            <a:ext cx="2584324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200"/>
              <a:t>Puritan Wars with Native Americans in New England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undefined">
            <a:extLst>
              <a:ext uri="{FF2B5EF4-FFF2-40B4-BE49-F238E27FC236}">
                <a16:creationId xmlns:a16="http://schemas.microsoft.com/office/drawing/2014/main" id="{E9F7439A-1500-EDD5-4749-656BE92D5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" b="38071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5" name="Rectangle 922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Major Events of King Philip’s War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Attacks on colonial towns</a:t>
            </a:r>
          </a:p>
          <a:p>
            <a:r>
              <a:rPr lang="en-US" sz="1700"/>
              <a:t>Great Swamp Fight against the Narragansett</a:t>
            </a:r>
          </a:p>
          <a:p>
            <a:r>
              <a:rPr lang="en-US" sz="1700"/>
              <a:t>Widespread destruction</a:t>
            </a:r>
          </a:p>
          <a:p>
            <a:r>
              <a:rPr lang="en-US" sz="1700"/>
              <a:t>Death of Metacom in 1676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Great Swamp Fight - Wikipedia">
            <a:extLst>
              <a:ext uri="{FF2B5EF4-FFF2-40B4-BE49-F238E27FC236}">
                <a16:creationId xmlns:a16="http://schemas.microsoft.com/office/drawing/2014/main" id="{FACB4193-52F4-7A4F-A284-5BCDE466B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8" r="26927" b="-1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9" name="Rectangle 1024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Results of King Philip’s War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Native resistance in New England crushed</a:t>
            </a:r>
          </a:p>
          <a:p>
            <a:r>
              <a:rPr lang="en-US" sz="1700"/>
              <a:t>Thousands of Native people killed or enslaved</a:t>
            </a:r>
          </a:p>
          <a:p>
            <a:r>
              <a:rPr lang="en-US" sz="1700"/>
              <a:t>English dominance firmly established</a:t>
            </a:r>
          </a:p>
          <a:p>
            <a:r>
              <a:rPr lang="en-US" sz="1700"/>
              <a:t>Native societies permanently disrupted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Other Related Conflicts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Narragansett War (part of King Philip’s War)</a:t>
            </a:r>
          </a:p>
          <a:p>
            <a:r>
              <a:t>Mohegan and Pequot alliances</a:t>
            </a:r>
          </a:p>
          <a:p>
            <a:r>
              <a:t>Smaller frontier raids and reprisals</a:t>
            </a:r>
          </a:p>
          <a:p>
            <a:r>
              <a:t>No other major named Puritan wars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Legacy of the Puritan Wars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English control of New England expanded</a:t>
            </a:r>
          </a:p>
          <a:p>
            <a:r>
              <a:t>Native populations greatly reduced</a:t>
            </a:r>
          </a:p>
          <a:p>
            <a:r>
              <a:t>Land ownership permanently changed</a:t>
            </a:r>
          </a:p>
          <a:p>
            <a:r>
              <a:t>Long-lasting consequences for Native peoples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8F5CB-B443-E5C4-8ECA-9ED145FC4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31C7C-6206-9D72-1C9A-4F00086FC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754" y="311854"/>
            <a:ext cx="6172200" cy="857250"/>
          </a:xfrm>
        </p:spPr>
        <p:txBody>
          <a:bodyPr>
            <a:normAutofit/>
          </a:bodyPr>
          <a:lstStyle/>
          <a:p>
            <a:r>
              <a:rPr lang="en-US" sz="4950" dirty="0" err="1">
                <a:latin typeface="Aldhabi" panose="01000000000000000000" pitchFamily="2" charset="-78"/>
                <a:cs typeface="Aldhabi" panose="01000000000000000000" pitchFamily="2" charset="-78"/>
              </a:rPr>
              <a:t>LearnAboutAmerica.com</a:t>
            </a:r>
            <a:endParaRPr lang="en-US" sz="495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5" name="Picture 4" descr="A statue of liberty and a map&#10;&#10;AI-generated content may be incorrect.">
            <a:extLst>
              <a:ext uri="{FF2B5EF4-FFF2-40B4-BE49-F238E27FC236}">
                <a16:creationId xmlns:a16="http://schemas.microsoft.com/office/drawing/2014/main" id="{E9718DD3-CB30-E07B-AC60-BA741A31C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69" y="187332"/>
            <a:ext cx="1232621" cy="9817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92462-04E8-5DC0-FB8D-4B1F16BB0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*For our presentations, lesson plans, articles,  printables, interactives, stories, and games related to the Puritan Wars, please visit: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https://learnaboutamerica.com/american-history/13-colonies/events-of-the-13-colonies/king-phillips-war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* For the greatest American History website for teachers, parents, and students, visit: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https://learnaboutamerica.com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288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3D4DA8F7-5CAE-5F16-C990-322A4DACB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7" r="10432" b="1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Background: Rising Tensions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1700"/>
              <a:t>Puritan settlements expanded rapidly</a:t>
            </a:r>
          </a:p>
          <a:p>
            <a:r>
              <a:rPr lang="en-US" sz="1700"/>
              <a:t>Native Americans and Puritans viewed land differently</a:t>
            </a:r>
          </a:p>
          <a:p>
            <a:r>
              <a:rPr lang="en-US" sz="1700"/>
              <a:t>Competition over trade and resources</a:t>
            </a:r>
          </a:p>
          <a:p>
            <a:r>
              <a:rPr lang="en-US" sz="1700"/>
              <a:t>European diseases weakened Native communities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2E914EC4-6059-C9F8-074E-7A7D462C2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r="13032" b="2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The Pequot War (1636–1638)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First major war between Puritans and Native Americans</a:t>
            </a:r>
          </a:p>
          <a:p>
            <a:r>
              <a:rPr lang="en-US" sz="1700"/>
              <a:t>Fought mainly in present-day Connecticut</a:t>
            </a:r>
          </a:p>
          <a:p>
            <a:r>
              <a:rPr lang="en-US" sz="1700"/>
              <a:t>Pequot vs. English settlers and Native allies</a:t>
            </a:r>
          </a:p>
          <a:p>
            <a:r>
              <a:rPr lang="en-US" sz="1700"/>
              <a:t>Marked by extreme violence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undefined">
            <a:extLst>
              <a:ext uri="{FF2B5EF4-FFF2-40B4-BE49-F238E27FC236}">
                <a16:creationId xmlns:a16="http://schemas.microsoft.com/office/drawing/2014/main" id="{784EB8E2-347A-58E6-954A-8C128D0E3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5" b="-2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410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Causes of the Pequot War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1700"/>
              <a:t>Disputes over land and trade routes</a:t>
            </a:r>
          </a:p>
          <a:p>
            <a:r>
              <a:rPr lang="en-US" sz="1700"/>
              <a:t>Murder of English traders</a:t>
            </a:r>
          </a:p>
          <a:p>
            <a:r>
              <a:rPr lang="en-US" sz="1700"/>
              <a:t>Desire for English control of the region</a:t>
            </a:r>
          </a:p>
          <a:p>
            <a:r>
              <a:rPr lang="en-US" sz="1700"/>
              <a:t>Alliances with rival Native tribes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Mystic Massacre of 1637 - World History Encyclopedia">
            <a:extLst>
              <a:ext uri="{FF2B5EF4-FFF2-40B4-BE49-F238E27FC236}">
                <a16:creationId xmlns:a16="http://schemas.microsoft.com/office/drawing/2014/main" id="{357E87D9-1D4B-DBB2-3C3D-F08D30AFF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r="12106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9" name="Rectangle 512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The Mystic Massacre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1700"/>
              <a:t>English and Native allies attacked a Pequot village</a:t>
            </a:r>
          </a:p>
          <a:p>
            <a:r>
              <a:rPr lang="en-US" sz="1700"/>
              <a:t>Village set on fire</a:t>
            </a:r>
          </a:p>
          <a:p>
            <a:r>
              <a:rPr lang="en-US" sz="1700"/>
              <a:t>Hundreds of men, women, and children killed</a:t>
            </a:r>
          </a:p>
          <a:p>
            <a:r>
              <a:rPr lang="en-US" sz="1700"/>
              <a:t>Turning point of the war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Pequot War Archives - New England Historical Society">
            <a:extLst>
              <a:ext uri="{FF2B5EF4-FFF2-40B4-BE49-F238E27FC236}">
                <a16:creationId xmlns:a16="http://schemas.microsoft.com/office/drawing/2014/main" id="{E366CE49-6B0D-61E9-4B6F-4F77FA8BA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6" r="2463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3" name="Rectangle 615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Results of the Pequot War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Pequot tribe nearly destroyed</a:t>
            </a:r>
          </a:p>
          <a:p>
            <a:r>
              <a:rPr lang="en-US" sz="1700"/>
              <a:t>Survivors enslaved or absorbed into other tribes</a:t>
            </a:r>
          </a:p>
          <a:p>
            <a:r>
              <a:rPr lang="en-US" sz="1700"/>
              <a:t>English gained control of Connecticut</a:t>
            </a:r>
          </a:p>
          <a:p>
            <a:r>
              <a:rPr lang="en-US" sz="1700"/>
              <a:t>Pequot name outlawed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FF90DE6-03D5-7336-0DC6-6D603201B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3" r="732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Rectangle 717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King Philip’s War (1675–1678)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1700"/>
              <a:t>Led by Metacom (King Philip)</a:t>
            </a:r>
          </a:p>
          <a:p>
            <a:r>
              <a:rPr lang="en-US" sz="1700"/>
              <a:t>Involved many Native tribes and colonies</a:t>
            </a:r>
          </a:p>
          <a:p>
            <a:r>
              <a:rPr lang="en-US" sz="1700"/>
              <a:t>Bloodiest war per capita in colonial history</a:t>
            </a:r>
          </a:p>
          <a:p>
            <a:r>
              <a:rPr lang="en-US" sz="1700"/>
              <a:t>Affected nearly all of New England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4" name="Rectangle 820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6" name="Picture 4" descr="undefined">
            <a:extLst>
              <a:ext uri="{FF2B5EF4-FFF2-40B4-BE49-F238E27FC236}">
                <a16:creationId xmlns:a16="http://schemas.microsoft.com/office/drawing/2014/main" id="{110798E0-5125-4B7D-013A-AA053CBAE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4" r="3058" b="-1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6" name="Rectangle 820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Causes of King Philip’s War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Continued loss of Native land</a:t>
            </a:r>
          </a:p>
          <a:p>
            <a:r>
              <a:rPr lang="en-US" sz="1700"/>
              <a:t>Colonial interference in Native leadership</a:t>
            </a:r>
          </a:p>
          <a:p>
            <a:r>
              <a:rPr lang="en-US" sz="1700"/>
              <a:t>Execution of Wampanoag men</a:t>
            </a:r>
          </a:p>
          <a:p>
            <a:r>
              <a:rPr lang="en-US" sz="1700"/>
              <a:t>Growing resentment toward English rule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21651</TotalTime>
  <Words>365</Words>
  <Application>Microsoft Macintosh PowerPoint</Application>
  <PresentationFormat>On-screen Show (4:3)</PresentationFormat>
  <Paragraphs>62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Aldhabi</vt:lpstr>
      <vt:lpstr>Arial</vt:lpstr>
      <vt:lpstr>Calibri</vt:lpstr>
      <vt:lpstr>Office Theme</vt:lpstr>
      <vt:lpstr>Puritan Wars with Native Americans in New England</vt:lpstr>
      <vt:lpstr>LearnAboutAmerica.com</vt:lpstr>
      <vt:lpstr>Background: Rising Tensions</vt:lpstr>
      <vt:lpstr>The Pequot War (1636–1638)</vt:lpstr>
      <vt:lpstr>Causes of the Pequot War</vt:lpstr>
      <vt:lpstr>The Mystic Massacre</vt:lpstr>
      <vt:lpstr>Results of the Pequot War</vt:lpstr>
      <vt:lpstr>King Philip’s War (1675–1678)</vt:lpstr>
      <vt:lpstr>Causes of King Philip’s War</vt:lpstr>
      <vt:lpstr>Major Events of King Philip’s War</vt:lpstr>
      <vt:lpstr>Results of King Philip’s War</vt:lpstr>
      <vt:lpstr>Other Related Conflicts</vt:lpstr>
      <vt:lpstr>Legacy of the Puritan Wars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Greg Nussbaum</cp:lastModifiedBy>
  <cp:revision>4</cp:revision>
  <dcterms:created xsi:type="dcterms:W3CDTF">2013-01-27T09:14:16Z</dcterms:created>
  <dcterms:modified xsi:type="dcterms:W3CDTF">2026-01-01T15:53:39Z</dcterms:modified>
  <cp:category/>
</cp:coreProperties>
</file>