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6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167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explorers-and-the-age-of-exploration/battles/christopher-columbu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6368" y="1367673"/>
            <a:ext cx="3281363" cy="26655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 defTabSz="91440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 Life and Times of Christopher Columbus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ristopher Columbus - Wikipedia">
            <a:extLst>
              <a:ext uri="{FF2B5EF4-FFF2-40B4-BE49-F238E27FC236}">
                <a16:creationId xmlns:a16="http://schemas.microsoft.com/office/drawing/2014/main" id="{D15BF3AD-F4E3-2733-1C49-1C9B146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r="6664" b="-1"/>
          <a:stretch>
            <a:fillRect/>
          </a:stretch>
        </p:blipFill>
        <p:spPr bwMode="auto">
          <a:xfrm>
            <a:off x="20" y="2"/>
            <a:ext cx="4686958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noFill/>
          <a:effectLst>
            <a:outerShdw blurRad="381000" dist="1524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45817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B4170-50D4-3E3E-7AF9-E4A3AAE20AAE}"/>
              </a:ext>
            </a:extLst>
          </p:cNvPr>
          <p:cNvSpPr txBox="1"/>
          <p:nvPr/>
        </p:nvSpPr>
        <p:spPr>
          <a:xfrm>
            <a:off x="5077326" y="4896853"/>
            <a:ext cx="3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https://</a:t>
            </a:r>
            <a:r>
              <a:rPr lang="en-US" dirty="0" err="1">
                <a:highlight>
                  <a:srgbClr val="C0C0C0"/>
                </a:highlight>
              </a:rPr>
              <a:t>learnaboutamerica.com</a:t>
            </a:r>
            <a:endParaRPr lang="en-US" dirty="0">
              <a:highlight>
                <a:srgbClr val="C0C0C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232 - 1893 3c Flagship of Columbus, Green - Mystic Stamp Company">
            <a:extLst>
              <a:ext uri="{FF2B5EF4-FFF2-40B4-BE49-F238E27FC236}">
                <a16:creationId xmlns:a16="http://schemas.microsoft.com/office/drawing/2014/main" id="{AA2CC5E1-65A7-821D-EB0D-24B3BA07B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8523" b="-2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Later Voyages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- 2nd Voyage (1493–1496): colonization begins</a:t>
            </a:r>
          </a:p>
          <a:p>
            <a:r>
              <a:rPr lang="en-US" sz="1700"/>
              <a:t>- 3rd Voyage (1498–1500): reaches South America</a:t>
            </a:r>
          </a:p>
          <a:p>
            <a:r>
              <a:rPr lang="en-US" sz="1700"/>
              <a:t>- 4th Voyage (1502–1504): explores Central America, storms and hardships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94CFAA0-CE0D-4560-C6B5-9E089F37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r="12286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Controversies &amp;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Enslavement and forced labor of Indigenous peoples</a:t>
            </a:r>
          </a:p>
          <a:p>
            <a:r>
              <a:rPr lang="en-US" sz="1700"/>
              <a:t>- Harsh rule in Hispaniola; arrested in 1500</a:t>
            </a:r>
          </a:p>
          <a:p>
            <a:r>
              <a:rPr lang="en-US" sz="1700"/>
              <a:t>- European colonization brought long-term devastation to Native populations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3F5ACC1-F28C-1956-793C-4FCAC437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1353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Legacy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Positive:</a:t>
            </a:r>
          </a:p>
          <a:p>
            <a:r>
              <a:rPr lang="en-US" sz="1700"/>
              <a:t>- Linked Eastern and Western Hemispheres</a:t>
            </a:r>
          </a:p>
          <a:p>
            <a:r>
              <a:rPr lang="en-US" sz="1700"/>
              <a:t>- Expanded global trade</a:t>
            </a:r>
          </a:p>
          <a:p>
            <a:endParaRPr lang="en-US" sz="1700"/>
          </a:p>
          <a:p>
            <a:r>
              <a:rPr lang="en-US" sz="1700"/>
              <a:t>Negative:</a:t>
            </a:r>
          </a:p>
          <a:p>
            <a:r>
              <a:rPr lang="en-US" sz="1700"/>
              <a:t>- Led to widespread colonization and suffering</a:t>
            </a:r>
          </a:p>
          <a:p>
            <a:r>
              <a:rPr lang="en-US" sz="1700"/>
              <a:t>- Ongoing debate about how he should be remembered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- 1451: Born</a:t>
            </a:r>
          </a:p>
          <a:p>
            <a:r>
              <a:t>- 1476: Begins sailing career</a:t>
            </a:r>
          </a:p>
          <a:p>
            <a:r>
              <a:t>- 1492: First voyage</a:t>
            </a:r>
          </a:p>
          <a:p>
            <a:r>
              <a:t>- 1493–1504: Voyages 2–4</a:t>
            </a:r>
          </a:p>
          <a:p>
            <a:r>
              <a:t>- 1506: Dies believing he reached Asia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1. Why did Columbus believe Asia was reachable by sailing west?</a:t>
            </a:r>
          </a:p>
          <a:p>
            <a:r>
              <a:t>2. What made European trade difficult in the 1400s?</a:t>
            </a:r>
          </a:p>
          <a:p>
            <a:r>
              <a:t>3. What was the Columbian Exchange?</a:t>
            </a:r>
          </a:p>
          <a:p>
            <a:r>
              <a:t>4. How did Columbus’ voyages affect Indigenous peoples?</a:t>
            </a:r>
          </a:p>
          <a:p>
            <a:r>
              <a:t>5. Where do historians disagree about his legacy?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* For our presentations, lesson plans, articles,  printables, interactives, and games related to Christopher Columbus, please visit: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>
                <a:hlinkClick r:id="rId3"/>
              </a:rPr>
              <a:t>https://learnaboutamerica.com/american-history/explorers-and-the-age-of-exploration/battles/christopher-columbus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3266449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Early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3266448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Born in Genoa, Italy (1451)</a:t>
            </a:r>
          </a:p>
          <a:p>
            <a:r>
              <a:rPr lang="en-US" sz="1700"/>
              <a:t>- Came from a family of wool weavers</a:t>
            </a:r>
          </a:p>
          <a:p>
            <a:r>
              <a:rPr lang="en-US" sz="1700"/>
              <a:t>- Learned sailing young, worked on merchant ships</a:t>
            </a:r>
          </a:p>
          <a:p>
            <a:r>
              <a:rPr lang="en-US" sz="1700"/>
              <a:t>- Influenced by Marco Polo’s travels and desire for Asian trade</a:t>
            </a:r>
          </a:p>
        </p:txBody>
      </p:sp>
      <p:pic>
        <p:nvPicPr>
          <p:cNvPr id="5" name="Picture 4" descr="A painting of a person standing on a rock by the ocean&#10;&#10;AI-generated content may be incorrect.">
            <a:extLst>
              <a:ext uri="{FF2B5EF4-FFF2-40B4-BE49-F238E27FC236}">
                <a16:creationId xmlns:a16="http://schemas.microsoft.com/office/drawing/2014/main" id="{98B473CC-2D2F-D07B-2676-8025384D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"/>
          <a:stretch>
            <a:fillRect/>
          </a:stretch>
        </p:blipFill>
        <p:spPr>
          <a:xfrm>
            <a:off x="4572000" y="10"/>
            <a:ext cx="457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82135" y="3792161"/>
            <a:ext cx="1559464" cy="4579735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1580" y="-3760"/>
            <a:ext cx="1632418" cy="685799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572000" y="5502302"/>
            <a:ext cx="4579735" cy="13594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770169" y="2939627"/>
            <a:ext cx="2372181" cy="39146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08" y="741391"/>
            <a:ext cx="3368866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Europe in the 1400s</a:t>
            </a:r>
          </a:p>
        </p:txBody>
      </p:sp>
      <p:pic>
        <p:nvPicPr>
          <p:cNvPr id="4" name="Picture 3" descr="A painting of a ship with a cross on it&#10;&#10;AI-generated content may be incorrect.">
            <a:extLst>
              <a:ext uri="{FF2B5EF4-FFF2-40B4-BE49-F238E27FC236}">
                <a16:creationId xmlns:a16="http://schemas.microsoft.com/office/drawing/2014/main" id="{C5A4468A-26E0-9F98-194B-530354730E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5"/>
          <a:stretch>
            <a:fillRect/>
          </a:stretch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08" y="2533476"/>
            <a:ext cx="3368865" cy="3447832"/>
          </a:xfrm>
        </p:spPr>
        <p:txBody>
          <a:bodyPr anchor="t">
            <a:normAutofit/>
          </a:bodyPr>
          <a:lstStyle/>
          <a:p>
            <a:r>
              <a:rPr lang="en-US" sz="1700"/>
              <a:t>- Ottoman Empire blocked land trade routes to Asia</a:t>
            </a:r>
          </a:p>
          <a:p>
            <a:r>
              <a:rPr lang="en-US" sz="1700"/>
              <a:t>- European kingdoms wanted cheaper access to spices, silk, and gold</a:t>
            </a:r>
          </a:p>
          <a:p>
            <a:r>
              <a:rPr lang="en-US" sz="1700"/>
              <a:t>- Advances in navigation encouraged exploration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covering Hidden Text on a 500-Year-Old Map That Guided Columbus | WIRED">
            <a:extLst>
              <a:ext uri="{FF2B5EF4-FFF2-40B4-BE49-F238E27FC236}">
                <a16:creationId xmlns:a16="http://schemas.microsoft.com/office/drawing/2014/main" id="{D2AC8DC5-6297-06F4-F4EE-BE9E401E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r="21166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Why Columbus Believed He Could Reach Asia by Sailing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- He read ancient and medieval scholars who underestimated Earth’s size</a:t>
            </a:r>
          </a:p>
          <a:p>
            <a:r>
              <a:rPr lang="en-US" sz="1700"/>
              <a:t>- He believed Asia extended farther east than it actually does</a:t>
            </a:r>
          </a:p>
          <a:p>
            <a:r>
              <a:rPr lang="en-US" sz="1700"/>
              <a:t>- He miscalculated Earth’s circumference as much smaller than reality</a:t>
            </a:r>
          </a:p>
          <a:p>
            <a:r>
              <a:rPr lang="en-US" sz="1700"/>
              <a:t>- Thought the Atlantic Ocean was narrow enough to cross directly to Asia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Gaining Support from Spain</a:t>
            </a:r>
          </a:p>
        </p:txBody>
      </p:sp>
      <p:pic>
        <p:nvPicPr>
          <p:cNvPr id="2050" name="Picture 2" descr="Catholic Monarchs of Spain - Wikipedia">
            <a:extLst>
              <a:ext uri="{FF2B5EF4-FFF2-40B4-BE49-F238E27FC236}">
                <a16:creationId xmlns:a16="http://schemas.microsoft.com/office/drawing/2014/main" id="{D78B0F17-24D2-3334-859E-2E493211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3"/>
          <a:stretch>
            <a:fillRect/>
          </a:stretch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US" sz="1600"/>
              <a:t>- Rejected by Portugal and England for flawed calculations</a:t>
            </a:r>
          </a:p>
          <a:p>
            <a:r>
              <a:rPr lang="en-US" sz="1600"/>
              <a:t>- Spanish monarchs Ferdinand and Isabella seeking power and wealth</a:t>
            </a:r>
          </a:p>
          <a:p>
            <a:r>
              <a:rPr lang="en-US" sz="1600"/>
              <a:t>- Promised Columbus titles and a share of profits if successful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9A5285F-8324-EBF0-B0CA-6641D902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r="1812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First Voyage (1492)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- Ships: Nina, Pinta, Santa Maria</a:t>
            </a:r>
          </a:p>
          <a:p>
            <a:r>
              <a:rPr lang="en-US" sz="1700"/>
              <a:t>- Departed August 3, 1492</a:t>
            </a:r>
          </a:p>
          <a:p>
            <a:r>
              <a:rPr lang="en-US" sz="1700"/>
              <a:t>- Landed in the Caribbean October 12, 1492</a:t>
            </a:r>
          </a:p>
          <a:p>
            <a:r>
              <a:rPr lang="en-US" sz="1700"/>
              <a:t>- Columbus believed he reached islands near Asia ('Indies')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istory Re-written: Christopher Columbus and the cannibals – Research News">
            <a:extLst>
              <a:ext uri="{FF2B5EF4-FFF2-40B4-BE49-F238E27FC236}">
                <a16:creationId xmlns:a16="http://schemas.microsoft.com/office/drawing/2014/main" id="{C50CC8D1-BB85-3CF8-BE81-933ED427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r="19324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Indigenous Encounters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Met the Taíno people</a:t>
            </a:r>
          </a:p>
          <a:p>
            <a:r>
              <a:rPr lang="en-US" sz="1700"/>
              <a:t>- Exchanged goods: beads, bells, tools</a:t>
            </a:r>
          </a:p>
          <a:p>
            <a:r>
              <a:rPr lang="en-US" sz="1700"/>
              <a:t>- Taíno practiced farming, fishing, and had complex communities</a:t>
            </a:r>
          </a:p>
          <a:p>
            <a:r>
              <a:rPr lang="en-US" sz="1700"/>
              <a:t>- Columbus saw potential for conversion and labor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ow the Columbian Exchange Brought Globalization—And Disease | HISTORY">
            <a:extLst>
              <a:ext uri="{FF2B5EF4-FFF2-40B4-BE49-F238E27FC236}">
                <a16:creationId xmlns:a16="http://schemas.microsoft.com/office/drawing/2014/main" id="{97D6E27F-F957-F8A3-6DE1-8E1D416F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15656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The Columbian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- Movement of plants, animals, diseases, and ideas</a:t>
            </a:r>
          </a:p>
          <a:p>
            <a:r>
              <a:rPr lang="en-US" sz="1700"/>
              <a:t>- To Europe: corn, potatoes, tomatoes, cacao</a:t>
            </a:r>
          </a:p>
          <a:p>
            <a:r>
              <a:rPr lang="en-US" sz="1700"/>
              <a:t>- To the Americas: horses, cattle, wheat, smallpox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15958</TotalTime>
  <Words>524</Words>
  <Application>Microsoft Macintosh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Aldhabi</vt:lpstr>
      <vt:lpstr>Arial</vt:lpstr>
      <vt:lpstr>Calibri</vt:lpstr>
      <vt:lpstr>Office Theme</vt:lpstr>
      <vt:lpstr>The Life and Times of Christopher Columbus </vt:lpstr>
      <vt:lpstr>LearnAboutAmerica.com</vt:lpstr>
      <vt:lpstr>Early Life</vt:lpstr>
      <vt:lpstr>Europe in the 1400s</vt:lpstr>
      <vt:lpstr>Why Columbus Believed He Could Reach Asia by Sailing West</vt:lpstr>
      <vt:lpstr>Gaining Support from Spain</vt:lpstr>
      <vt:lpstr>First Voyage (1492)</vt:lpstr>
      <vt:lpstr>Indigenous Encounters</vt:lpstr>
      <vt:lpstr>The Columbian Exchange</vt:lpstr>
      <vt:lpstr>Later Voyages</vt:lpstr>
      <vt:lpstr>Controversies &amp; Consequences</vt:lpstr>
      <vt:lpstr>Legacy</vt:lpstr>
      <vt:lpstr>Timeline</vt:lpstr>
      <vt:lpstr>Review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2025-12-31T15:30:52Z</dcterms:modified>
  <cp:category/>
</cp:coreProperties>
</file>