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8" r:id="rId3"/>
    <p:sldId id="263" r:id="rId4"/>
    <p:sldId id="257" r:id="rId5"/>
    <p:sldId id="258" r:id="rId6"/>
    <p:sldId id="259" r:id="rId7"/>
    <p:sldId id="262" r:id="rId8"/>
    <p:sldId id="260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4717"/>
  </p:normalViewPr>
  <p:slideViewPr>
    <p:cSldViewPr snapToGrid="0" snapToObjects="1">
      <p:cViewPr varScale="1">
        <p:scale>
          <a:sx n="107" d="100"/>
          <a:sy n="107" d="100"/>
        </p:scale>
        <p:origin x="1552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aboutamerica.com/american-history/explorers-and-the-age-of-exploration/unit-and-curriculum/english-exploration-in-the-new-world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aboutamerica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D776D29F-0A2C-4F75-8582-7C7DFCBD1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74819"/>
            <a:ext cx="3281363" cy="28583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900" dirty="0">
                <a:solidFill>
                  <a:schemeClr val="bg1"/>
                </a:solidFill>
              </a:rPr>
              <a:t>English Exploration in the New World</a:t>
            </a:r>
          </a:p>
        </p:txBody>
      </p:sp>
      <p:pic>
        <p:nvPicPr>
          <p:cNvPr id="1026" name="Picture 2" descr="Elizabethan Sea Dogs - Wikipedia">
            <a:extLst>
              <a:ext uri="{FF2B5EF4-FFF2-40B4-BE49-F238E27FC236}">
                <a16:creationId xmlns:a16="http://schemas.microsoft.com/office/drawing/2014/main" id="{846B8307-E29E-9CE7-CAE6-F536F8753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9"/>
          <a:stretch>
            <a:fillRect/>
          </a:stretch>
        </p:blipFill>
        <p:spPr bwMode="auto">
          <a:xfrm>
            <a:off x="4261757" y="1"/>
            <a:ext cx="4882243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noFill/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C4D41903-2C9D-4F9E-AA1F-6161F8A6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123558" y="3100710"/>
            <a:ext cx="6857455" cy="656037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9E4574B5-C90E-412D-BAB0-B9F483290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123559" y="3100710"/>
            <a:ext cx="6857455" cy="656037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8F5CB-B443-E5C4-8ECA-9ED145FC4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31C7C-6206-9D72-1C9A-4F00086F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754" y="311854"/>
            <a:ext cx="6172200" cy="857250"/>
          </a:xfrm>
        </p:spPr>
        <p:txBody>
          <a:bodyPr>
            <a:normAutofit/>
          </a:bodyPr>
          <a:lstStyle/>
          <a:p>
            <a:r>
              <a:rPr lang="en-US" sz="4950" dirty="0" err="1">
                <a:latin typeface="Aldhabi" panose="01000000000000000000" pitchFamily="2" charset="-78"/>
                <a:cs typeface="Aldhabi" panose="01000000000000000000" pitchFamily="2" charset="-78"/>
              </a:rPr>
              <a:t>LearnAboutAmerica.com</a:t>
            </a:r>
            <a:endParaRPr lang="en-US" sz="495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5" name="Picture 4" descr="A statue of liberty and a map&#10;&#10;AI-generated content may be incorrect.">
            <a:extLst>
              <a:ext uri="{FF2B5EF4-FFF2-40B4-BE49-F238E27FC236}">
                <a16:creationId xmlns:a16="http://schemas.microsoft.com/office/drawing/2014/main" id="{E9718DD3-CB30-E07B-AC60-BA741A31C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69" y="187332"/>
            <a:ext cx="1232621" cy="9817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92462-04E8-5DC0-FB8D-4B1F16BB0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*For our presentations, lesson plans, articles,  printables, interactives, and games related to English Explorers, please visit: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https://learnaboutamerica.com/american-history/explorers-and-the-age-of-exploration/unit-and-curriculum/english-exploration-in-the-new-world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 For the greatest American History website for teachers, parents, and students, visit: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https://learnaboutamerica.com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288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6" name="Rectangle 717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D27C9EB4-8D57-4FA0-94A4-24F0CD4C0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" r="15784" b="2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8" name="Rectangle 717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4E56B5-FA5B-8AE6-E7C3-21168E3B2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200"/>
              <a:t>Why the English Explored the New World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F21CBF6-AC2C-3EC9-383B-67179EF2E7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648706" y="2434201"/>
            <a:ext cx="3093511" cy="405867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Search for a Northwest Passage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England hoped to find a faster water route to Asia for trade.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Economic Opportunities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Desire for new sources of wealth—fish, fur, timber, farmland, and possible gold or silver.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Competition with Spain and France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England wanted to challenge powerful European rivals and gain its own overseas empire.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Expansion of Trade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English merchants sought new markets to sell goods and increase national wealth.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Overpopulation and Unemployment at Home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England saw the New World as a place to send settlers, reduce crowding, and create new colonies.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Spread of Religion and Culture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Some explorers and settlers hoped to spread Christianity and English customs.</a:t>
            </a:r>
          </a:p>
        </p:txBody>
      </p:sp>
    </p:spTree>
    <p:extLst>
      <p:ext uri="{BB962C8B-B14F-4D97-AF65-F5344CB8AC3E}">
        <p14:creationId xmlns:p14="http://schemas.microsoft.com/office/powerpoint/2010/main" val="1154057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John Cabot - Wikipedia">
            <a:extLst>
              <a:ext uri="{FF2B5EF4-FFF2-40B4-BE49-F238E27FC236}">
                <a16:creationId xmlns:a16="http://schemas.microsoft.com/office/drawing/2014/main" id="{5B9A6303-4E3E-1C00-0198-9D233CA71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8" r="-1" b="27377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John Cabot (1497)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- Italian-born explorer sailing for England.</a:t>
            </a:r>
          </a:p>
          <a:p>
            <a:r>
              <a:rPr lang="en-US" sz="1700"/>
              <a:t>- Explored Newfoundland while seeking a western route to Asia (Northwest Passage).</a:t>
            </a:r>
          </a:p>
          <a:p>
            <a:r>
              <a:rPr lang="en-US" sz="1700"/>
              <a:t>- His voyage gave England its earliest claim to North America.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Francis Drake - Wikipedia">
            <a:extLst>
              <a:ext uri="{FF2B5EF4-FFF2-40B4-BE49-F238E27FC236}">
                <a16:creationId xmlns:a16="http://schemas.microsoft.com/office/drawing/2014/main" id="{83D8663B-B51C-5AFF-B177-B857C0D79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49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Sir Francis Drake (1577–1580)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- English sea captain and privateer.</a:t>
            </a:r>
          </a:p>
          <a:p>
            <a:r>
              <a:rPr lang="en-US" sz="1700"/>
              <a:t>- Second person to circumnavigate the globe.</a:t>
            </a:r>
          </a:p>
          <a:p>
            <a:r>
              <a:rPr lang="en-US" sz="1700"/>
              <a:t>- Explored the west coast of the Americas and challenged Spanish control.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Almanac: Henry Hudson - CBS News">
            <a:extLst>
              <a:ext uri="{FF2B5EF4-FFF2-40B4-BE49-F238E27FC236}">
                <a16:creationId xmlns:a16="http://schemas.microsoft.com/office/drawing/2014/main" id="{05042D8A-3131-B724-86F9-F3BBED5C8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1" r="19991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410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Henry Hudson (1609–1611)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 dirty="0"/>
              <a:t>- Explored the Hudson River and later Hudson Bay.</a:t>
            </a:r>
          </a:p>
          <a:p>
            <a:r>
              <a:rPr lang="en-US" sz="1700" dirty="0"/>
              <a:t>- Searched for the Northwest Passage.</a:t>
            </a:r>
          </a:p>
          <a:p>
            <a:r>
              <a:rPr lang="en-US" sz="1700" dirty="0"/>
              <a:t>- His final voyage ended in mutiny during an Arctic winter.</a:t>
            </a:r>
          </a:p>
          <a:p>
            <a:r>
              <a:rPr lang="en-US" sz="1700" dirty="0"/>
              <a:t>Hudson River in New York named in his honor.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Jamestown Settlement: The First Permanent English Colony In America -  Civics For Life">
            <a:extLst>
              <a:ext uri="{FF2B5EF4-FFF2-40B4-BE49-F238E27FC236}">
                <a16:creationId xmlns:a16="http://schemas.microsoft.com/office/drawing/2014/main" id="{A12FF6D7-4B0B-E513-45E0-D43C5744B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1" r="12241" b="-1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Rectangle 820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200" dirty="0"/>
              <a:t>English Settlements in the New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 b="1"/>
              <a:t>Roanoke (1585–1590):</a:t>
            </a:r>
            <a:r>
              <a:rPr lang="en-US" sz="1700"/>
              <a:t> First English attempt; colony mysteriously disappeared.</a:t>
            </a:r>
          </a:p>
          <a:p>
            <a:r>
              <a:rPr lang="en-US" sz="1700" b="1"/>
              <a:t>Popham (1607–1608):</a:t>
            </a:r>
            <a:r>
              <a:rPr lang="en-US" sz="1700"/>
              <a:t> Short-lived settlement in Maine; abandoned after one winter.</a:t>
            </a:r>
          </a:p>
          <a:p>
            <a:r>
              <a:rPr lang="en-US" sz="1700" b="1"/>
              <a:t>Jamestown (1607):</a:t>
            </a:r>
            <a:r>
              <a:rPr lang="en-US" sz="1700"/>
              <a:t> First permanent English colony; became the foundation for future English settlement.</a:t>
            </a:r>
          </a:p>
          <a:p>
            <a:pPr marL="0" indent="0">
              <a:buNone/>
            </a:pPr>
            <a:endParaRPr lang="en-US" sz="17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James Cook, wearing a naval uniform, sitting at a table, looking at a map of the world">
            <a:extLst>
              <a:ext uri="{FF2B5EF4-FFF2-40B4-BE49-F238E27FC236}">
                <a16:creationId xmlns:a16="http://schemas.microsoft.com/office/drawing/2014/main" id="{455DBE29-94EB-04C5-0D45-4ACC60748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3972" b="1"/>
          <a:stretch>
            <a:fillRect/>
          </a:stretch>
        </p:blipFill>
        <p:spPr bwMode="auto">
          <a:xfrm>
            <a:off x="20" y="-2"/>
            <a:ext cx="4057627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7647" y="-1"/>
            <a:ext cx="508635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487" y="405685"/>
            <a:ext cx="4098726" cy="1559301"/>
          </a:xfrm>
        </p:spPr>
        <p:txBody>
          <a:bodyPr>
            <a:normAutofit/>
          </a:bodyPr>
          <a:lstStyle/>
          <a:p>
            <a:r>
              <a:rPr lang="en-US" sz="3500"/>
              <a:t>Captain James Cook (1768–1779)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6487" y="2743200"/>
            <a:ext cx="3935505" cy="3496878"/>
          </a:xfrm>
        </p:spPr>
        <p:txBody>
          <a:bodyPr anchor="ctr">
            <a:normAutofit/>
          </a:bodyPr>
          <a:lstStyle/>
          <a:p>
            <a:r>
              <a:rPr lang="en-US" sz="1700"/>
              <a:t>- Led major voyages across the Pacific.</a:t>
            </a:r>
          </a:p>
          <a:p>
            <a:r>
              <a:rPr lang="en-US" sz="1700"/>
              <a:t>- Mapped New Zealand, Australia, and Pacific islands.</a:t>
            </a:r>
          </a:p>
          <a:p>
            <a:r>
              <a:rPr lang="en-US" sz="1700"/>
              <a:t>- Explored the Pacific Northwest while seeking northern routes.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Queen Elizabeth I's Sea Dogs - The History Press">
            <a:extLst>
              <a:ext uri="{FF2B5EF4-FFF2-40B4-BE49-F238E27FC236}">
                <a16:creationId xmlns:a16="http://schemas.microsoft.com/office/drawing/2014/main" id="{1B1A2544-95CD-1BC5-B93D-EB6FEF033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4" r="16826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Rectangle 615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Impact of British Exploration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- Expanded England’s geographic and scientific knowledge.</a:t>
            </a:r>
          </a:p>
          <a:p>
            <a:r>
              <a:rPr lang="en-US" sz="1700"/>
              <a:t>- Helped establish early English claims in the New World.</a:t>
            </a:r>
          </a:p>
          <a:p>
            <a:r>
              <a:rPr lang="en-US" sz="1700"/>
              <a:t>- Strengthened British naval dominance.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428</Words>
  <Application>Microsoft Macintosh PowerPoint</Application>
  <PresentationFormat>On-screen Show (4:3)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Aldhabi</vt:lpstr>
      <vt:lpstr>Arial</vt:lpstr>
      <vt:lpstr>Calibri</vt:lpstr>
      <vt:lpstr>Office Theme</vt:lpstr>
      <vt:lpstr>English Exploration in the New World</vt:lpstr>
      <vt:lpstr>LearnAboutAmerica.com</vt:lpstr>
      <vt:lpstr>Why the English Explored the New World</vt:lpstr>
      <vt:lpstr>John Cabot (1497)</vt:lpstr>
      <vt:lpstr>Sir Francis Drake (1577–1580)</vt:lpstr>
      <vt:lpstr>Henry Hudson (1609–1611)</vt:lpstr>
      <vt:lpstr>English Settlements in the New World</vt:lpstr>
      <vt:lpstr>Captain James Cook (1768–1779)</vt:lpstr>
      <vt:lpstr>Impact of British Exploration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Greg Nussbaum</cp:lastModifiedBy>
  <cp:revision>3</cp:revision>
  <dcterms:created xsi:type="dcterms:W3CDTF">2013-01-27T09:14:16Z</dcterms:created>
  <dcterms:modified xsi:type="dcterms:W3CDTF">2025-12-31T15:55:27Z</dcterms:modified>
  <cp:category/>
</cp:coreProperties>
</file>