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2104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explorers-and-the-age-of-exploration/unit-and-curriculum/french-exploration-in-the-new-worl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tampsandcanada - Cartier &amp; Champlain - 1 cent 1908 - Stamps of Canada -  Price guide and value">
            <a:extLst>
              <a:ext uri="{FF2B5EF4-FFF2-40B4-BE49-F238E27FC236}">
                <a16:creationId xmlns:a16="http://schemas.microsoft.com/office/drawing/2014/main" id="{6D251B83-1CE8-32A7-2965-7B3D1BF5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9091" r="1" b="1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>
                <a:solidFill>
                  <a:schemeClr val="bg1"/>
                </a:solidFill>
              </a:rPr>
              <a:t>French Exploration in the New World</a:t>
            </a:r>
          </a:p>
        </p:txBody>
      </p:sp>
      <p:sp>
        <p:nvSpPr>
          <p:cNvPr id="7179" name="Rectangle: Rounded Corners 717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BECD7-2369-A644-8E33-0398691A7F6A}"/>
              </a:ext>
            </a:extLst>
          </p:cNvPr>
          <p:cNvSpPr txBox="1"/>
          <p:nvPr/>
        </p:nvSpPr>
        <p:spPr>
          <a:xfrm>
            <a:off x="303414" y="5575039"/>
            <a:ext cx="6761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learnaboutamerica.com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French explorers sought trade and routes to Asia.</a:t>
            </a:r>
          </a:p>
          <a:p>
            <a:r>
              <a:t>Cartier opened French claims.</a:t>
            </a:r>
          </a:p>
          <a:p>
            <a:r>
              <a:t>Champlain built New France.</a:t>
            </a:r>
          </a:p>
          <a:p>
            <a:r>
              <a:t>Marquette, Joliet, and La Salle explored the interior.</a:t>
            </a:r>
          </a:p>
          <a:p>
            <a:r>
              <a:t>Voyageurs spread the fur trade across the continent.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and games related to French exploration </a:t>
            </a:r>
            <a:r>
              <a:rPr lang="en-US"/>
              <a:t>in the New World, </a:t>
            </a:r>
            <a:r>
              <a:rPr lang="en-US" dirty="0"/>
              <a:t>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https://learnaboutamerica.com/american-history/explorers-and-the-age-of-exploration/unit-and-curriculum/french-exploration-in-the-new-world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380F97-EEDB-57E8-ECEF-00F6A63E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4875" b="-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the French Explored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- Search for a Northwest Passage.</a:t>
            </a:r>
          </a:p>
          <a:p>
            <a:r>
              <a:rPr lang="en-US" sz="1700"/>
              <a:t>- Expand the fur trade.</a:t>
            </a:r>
          </a:p>
          <a:p>
            <a:r>
              <a:rPr lang="en-US" sz="1700"/>
              <a:t>- Establish alliances with Native peoples.</a:t>
            </a:r>
          </a:p>
          <a:p>
            <a:r>
              <a:rPr lang="en-US" sz="1700"/>
              <a:t>- Increase French power and influence.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acques Cartier">
            <a:extLst>
              <a:ext uri="{FF2B5EF4-FFF2-40B4-BE49-F238E27FC236}">
                <a16:creationId xmlns:a16="http://schemas.microsoft.com/office/drawing/2014/main" id="{80930CE8-8972-F9EC-D2F1-571E01C0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r="12848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Jacques Cartier (1534–1542)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 dirty="0"/>
              <a:t>- Explored the Gulf of St. Lawrence.</a:t>
            </a:r>
          </a:p>
          <a:p>
            <a:r>
              <a:rPr lang="en-US" sz="1700" dirty="0"/>
              <a:t>- Claimed land for France.</a:t>
            </a:r>
          </a:p>
          <a:p>
            <a:r>
              <a:rPr lang="en-US" sz="1700" dirty="0"/>
              <a:t>- Attempted to find a route to Asia (Northwest Passage).</a:t>
            </a:r>
          </a:p>
          <a:p>
            <a:r>
              <a:rPr lang="en-US" sz="1700" dirty="0"/>
              <a:t>- Began France's long-term interest in Canada.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7695701D-E190-1562-B6A2-22B92FA3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185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Samuel de Champlain (1603–1635)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Founder of Quebec in 1608.</a:t>
            </a:r>
          </a:p>
          <a:p>
            <a:r>
              <a:rPr lang="en-US" sz="1700"/>
              <a:t>- Strengthened French-Native alliances.</a:t>
            </a:r>
          </a:p>
          <a:p>
            <a:r>
              <a:rPr lang="en-US" sz="1700"/>
              <a:t>- Mapped rivers and lakes.</a:t>
            </a:r>
          </a:p>
          <a:p>
            <a:r>
              <a:rPr lang="en-US" sz="1700"/>
              <a:t>- Helped establish New France.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85 - 1898 1c Marquette on the Mississippi, Dark Yellow Green">
            <a:extLst>
              <a:ext uri="{FF2B5EF4-FFF2-40B4-BE49-F238E27FC236}">
                <a16:creationId xmlns:a16="http://schemas.microsoft.com/office/drawing/2014/main" id="{CE329161-DB4B-0DA9-C05B-8DCCB431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r="13470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Marquette &amp; Joliet (1673)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Explored the Mississippi River.</a:t>
            </a:r>
          </a:p>
          <a:p>
            <a:r>
              <a:rPr lang="en-US" sz="1700"/>
              <a:t>- Sought new trade routes.</a:t>
            </a:r>
          </a:p>
          <a:p>
            <a:r>
              <a:rPr lang="en-US" sz="1700"/>
              <a:t>- Mapped major interior waterways.</a:t>
            </a:r>
          </a:p>
          <a:p>
            <a:r>
              <a:rPr lang="en-US" sz="1700"/>
              <a:t>- Expanded France’s knowledge of North America.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né-Robert Cavelier, Sieur de La Salle - Wikipedia">
            <a:extLst>
              <a:ext uri="{FF2B5EF4-FFF2-40B4-BE49-F238E27FC236}">
                <a16:creationId xmlns:a16="http://schemas.microsoft.com/office/drawing/2014/main" id="{6C8D61A7-9EB2-86DA-DAD2-3D4492F2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220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Robert de La Salle (1682)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Explored Great Lakes and Mississippi River.</a:t>
            </a:r>
          </a:p>
          <a:p>
            <a:r>
              <a:rPr lang="en-US" sz="1700"/>
              <a:t>- Claimed the Mississippi Valley for France (Louisiana).</a:t>
            </a:r>
          </a:p>
          <a:p>
            <a:r>
              <a:rPr lang="en-US" sz="1700"/>
              <a:t>- Expanded French control over central North America.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people in a canoe&#10;&#10;AI-generated content may be incorrect.">
            <a:extLst>
              <a:ext uri="{FF2B5EF4-FFF2-40B4-BE49-F238E27FC236}">
                <a16:creationId xmlns:a16="http://schemas.microsoft.com/office/drawing/2014/main" id="{960F5563-BCA3-FA5F-9501-BC1BC6AA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29" r="23761" b="-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Voyageurs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French-Canadian fur traders.</a:t>
            </a:r>
          </a:p>
          <a:p>
            <a:r>
              <a:rPr lang="en-US" sz="1700"/>
              <a:t>- Traveled by canoe across rivers and lakes.</a:t>
            </a:r>
          </a:p>
          <a:p>
            <a:r>
              <a:rPr lang="en-US" sz="1700"/>
              <a:t>- Essential to the fur trade economy.</a:t>
            </a:r>
          </a:p>
          <a:p>
            <a:r>
              <a:rPr lang="en-US" sz="1700"/>
              <a:t>- Connected French settlements with Native trading partners.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Jacques Cartier, 1534-1984 - F - Canada Postage Stamp">
            <a:extLst>
              <a:ext uri="{FF2B5EF4-FFF2-40B4-BE49-F238E27FC236}">
                <a16:creationId xmlns:a16="http://schemas.microsoft.com/office/drawing/2014/main" id="{28EDB27C-43AA-1659-8E65-34BDFFC0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26664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Impact of French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Built the fur trade economy.</a:t>
            </a:r>
          </a:p>
          <a:p>
            <a:r>
              <a:rPr lang="en-US" sz="1700"/>
              <a:t>- Formed alliances with Native nations.</a:t>
            </a:r>
          </a:p>
          <a:p>
            <a:r>
              <a:rPr lang="en-US" sz="1700"/>
              <a:t>- Expanded French territory.</a:t>
            </a:r>
          </a:p>
          <a:p>
            <a:r>
              <a:rPr lang="en-US" sz="1700"/>
              <a:t>- Mapped interior North America.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30354</TotalTime>
  <Words>346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Aldhabi</vt:lpstr>
      <vt:lpstr>Arial</vt:lpstr>
      <vt:lpstr>Calibri</vt:lpstr>
      <vt:lpstr>Office Theme</vt:lpstr>
      <vt:lpstr>French Exploration in the New World</vt:lpstr>
      <vt:lpstr>LearnAboutAmerica.com</vt:lpstr>
      <vt:lpstr>Why the French Explored</vt:lpstr>
      <vt:lpstr>Jacques Cartier (1534–1542)</vt:lpstr>
      <vt:lpstr>Samuel de Champlain (1603–1635)</vt:lpstr>
      <vt:lpstr>Marquette &amp; Joliet (1673)</vt:lpstr>
      <vt:lpstr>Robert de La Salle (1682)</vt:lpstr>
      <vt:lpstr>The Voyageurs</vt:lpstr>
      <vt:lpstr>Impact of French Exploration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2025-12-31T16:11:32Z</dcterms:modified>
  <cp:category/>
</cp:coreProperties>
</file>