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/unit-and-curriculum/the-search-for-the-northwest-passa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Northwest Passage as a Voyage to Myth and Adventure | Environment &amp;  Society Portal">
            <a:extLst>
              <a:ext uri="{FF2B5EF4-FFF2-40B4-BE49-F238E27FC236}">
                <a16:creationId xmlns:a16="http://schemas.microsoft.com/office/drawing/2014/main" id="{3DEA736D-3847-7ED5-54F7-DFBA27C4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r="10790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Search for the Northwest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6" y="2434200"/>
            <a:ext cx="3026061" cy="3750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Explorers seeking a sea route through North America to reach Asia.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https://</a:t>
            </a:r>
            <a:r>
              <a:rPr lang="en-US" sz="1700" dirty="0" err="1"/>
              <a:t>learnaboutamerica.com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earch for the Northwest Passage | Royal Museums Greenwich">
            <a:extLst>
              <a:ext uri="{FF2B5EF4-FFF2-40B4-BE49-F238E27FC236}">
                <a16:creationId xmlns:a16="http://schemas.microsoft.com/office/drawing/2014/main" id="{6706CB18-2F51-91D6-BB06-3557260A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5" r="5381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Impact of the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Expanded European understanding of North America's geography.</a:t>
            </a:r>
          </a:p>
          <a:p>
            <a:r>
              <a:rPr lang="en-US" sz="1700"/>
              <a:t>- Led to detailed mapping of bays, rivers, and coastlines.</a:t>
            </a:r>
          </a:p>
          <a:p>
            <a:r>
              <a:rPr lang="en-US" sz="1700"/>
              <a:t>- Motivated future exploration and colonization.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oald Amundsen - Wikipedia">
            <a:extLst>
              <a:ext uri="{FF2B5EF4-FFF2-40B4-BE49-F238E27FC236}">
                <a16:creationId xmlns:a16="http://schemas.microsoft.com/office/drawing/2014/main" id="{087BC706-0A82-2890-636C-B12ECB01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r="-1" b="2783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Discovery of the Passage (1906)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Norwegian explorer Roald Amundsen completed the first full transit.</a:t>
            </a:r>
          </a:p>
          <a:p>
            <a:r>
              <a:rPr lang="en-US" sz="1700"/>
              <a:t>- Route proved too icy and slow for practical trade.</a:t>
            </a:r>
          </a:p>
          <a:p>
            <a:r>
              <a:rPr lang="en-US" sz="1700"/>
              <a:t>- Modern melting ice has made parts of the passage navigable today.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  <a:endParaRPr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643B40A-E764-910B-6F48-CBD76F1346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10390"/>
            <a:ext cx="840970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Why were European explorers so determined to find the Northwest Passage, even though the journey was extremely dangerous?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How did the geography and climate of the Arctic make the search for the passage difficult for explorers like Hudson, Frobisher, and Cartier?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Even though early explorers never found a usable Northwest Passage, how did their voyages still change history?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 you think explorers of the Age of Exploration were mostly motivated by curiosity, wealth, national pride, or something else? Explain your reasoning.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and games related to the Northwest Passage,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</a:t>
            </a:r>
            <a:r>
              <a:rPr lang="en-US">
                <a:hlinkClick r:id="rId3"/>
              </a:rPr>
              <a:t>-history/explorers-and-the-age-of-exploration/unit-and-curriculum/the-search-for-the-northwest-passage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the north america&#10;&#10;AI-generated content may be incorrect.">
            <a:extLst>
              <a:ext uri="{FF2B5EF4-FFF2-40B4-BE49-F238E27FC236}">
                <a16:creationId xmlns:a16="http://schemas.microsoft.com/office/drawing/2014/main" id="{8C521D32-CA27-A965-3E86-50588CC9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3" r="18331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What Was the Northwest Passage?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A hoped‑for water route linking the Atlantic and Pacific Oceans.</a:t>
            </a:r>
          </a:p>
          <a:p>
            <a:r>
              <a:rPr lang="en-US" sz="1700"/>
              <a:t>- Europeans believed it would provide a faster trade route to Asia.</a:t>
            </a:r>
          </a:p>
          <a:p>
            <a:r>
              <a:rPr lang="en-US" sz="1700"/>
              <a:t>- Many explorers risked dangerous voyages trying to find 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38036"/>
            <a:ext cx="3064248" cy="1402470"/>
          </a:xfrm>
        </p:spPr>
        <p:txBody>
          <a:bodyPr anchor="t">
            <a:normAutofit/>
          </a:bodyPr>
          <a:lstStyle/>
          <a:p>
            <a:r>
              <a:rPr lang="en-US" sz="2800"/>
              <a:t>Why Explorers Searched for It</a:t>
            </a:r>
          </a:p>
        </p:txBody>
      </p:sp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en-US" sz="1700"/>
              <a:t>- Desire for wealth from Asian trade.</a:t>
            </a:r>
          </a:p>
          <a:p>
            <a:r>
              <a:rPr lang="en-US" sz="1700"/>
              <a:t>- Growing competition among European powers.</a:t>
            </a:r>
          </a:p>
          <a:p>
            <a:r>
              <a:rPr lang="en-US" sz="1700"/>
              <a:t>- Curiosity and the push for global discovery.</a:t>
            </a:r>
          </a:p>
        </p:txBody>
      </p:sp>
      <p:pic>
        <p:nvPicPr>
          <p:cNvPr id="5122" name="Picture 2" descr="variables.PageTitle# | The Colonial Williamsburg Official History &amp;  Citizenship Site">
            <a:extLst>
              <a:ext uri="{FF2B5EF4-FFF2-40B4-BE49-F238E27FC236}">
                <a16:creationId xmlns:a16="http://schemas.microsoft.com/office/drawing/2014/main" id="{3EE9337F-F475-3D1F-11C7-8087461C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r="17977" b="1"/>
          <a:stretch>
            <a:fillRect/>
          </a:stretch>
        </p:blipFill>
        <p:spPr bwMode="auto">
          <a:xfrm>
            <a:off x="4238244" y="10"/>
            <a:ext cx="49057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7E5933-73DC-C8C7-D0D4-B4294F0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1774" b="-1"/>
          <a:stretch>
            <a:fillRect/>
          </a:stretch>
        </p:blipFill>
        <p:spPr bwMode="auto">
          <a:xfrm>
            <a:off x="4577270" y="10"/>
            <a:ext cx="456672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US" sz="3500"/>
              <a:t>John Cabot (1497)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884929"/>
            <a:ext cx="3494817" cy="3374137"/>
          </a:xfrm>
        </p:spPr>
        <p:txBody>
          <a:bodyPr anchor="ctr">
            <a:normAutofit/>
          </a:bodyPr>
          <a:lstStyle/>
          <a:p>
            <a:r>
              <a:rPr lang="en-US" sz="1700"/>
              <a:t>- Explored for England.</a:t>
            </a:r>
          </a:p>
          <a:p>
            <a:r>
              <a:rPr lang="en-US" sz="1700"/>
              <a:t>- Reached Newfoundland.</a:t>
            </a:r>
          </a:p>
          <a:p>
            <a:r>
              <a:rPr lang="en-US" sz="1700"/>
              <a:t>- Believed he had found a western route to Asia, stimulating further searches.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36E9391-4346-B06A-1FCA-E2CA2590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549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Jacques Cartier (1534–1542)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Explored the Gulf of St. Lawrence.</a:t>
            </a:r>
          </a:p>
          <a:p>
            <a:r>
              <a:rPr lang="en-US" sz="1700"/>
              <a:t>- Looked for a western sea route but found inland waterways instead.</a:t>
            </a:r>
          </a:p>
          <a:p>
            <a:r>
              <a:rPr lang="en-US" sz="1700"/>
              <a:t>- Claimed land for France.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2" y="741391"/>
            <a:ext cx="2547763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Martin Frobisher (1576–1578)</a:t>
            </a:r>
          </a:p>
        </p:txBody>
      </p:sp>
      <p:pic>
        <p:nvPicPr>
          <p:cNvPr id="3074" name="Picture 2" descr="Martin Frobisher - World History Encyclopedia">
            <a:extLst>
              <a:ext uri="{FF2B5EF4-FFF2-40B4-BE49-F238E27FC236}">
                <a16:creationId xmlns:a16="http://schemas.microsoft.com/office/drawing/2014/main" id="{9C0DC180-C731-BC3E-A776-0A0B1DB3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6487" b="-1"/>
          <a:stretch>
            <a:fillRect/>
          </a:stretch>
        </p:blipFill>
        <p:spPr bwMode="auto">
          <a:xfrm>
            <a:off x="663523" y="877413"/>
            <a:ext cx="4805177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3522" y="5858828"/>
            <a:ext cx="4805178" cy="123363"/>
            <a:chOff x="7015162" y="5858828"/>
            <a:chExt cx="4300544" cy="123363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713" y="2533476"/>
            <a:ext cx="2554061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Made three voyages into Arctic waters.</a:t>
            </a:r>
          </a:p>
          <a:p>
            <a:r>
              <a:rPr lang="en-US" sz="1700"/>
              <a:t>- Explored what is now Frobisher Bay.</a:t>
            </a:r>
          </a:p>
          <a:p>
            <a:r>
              <a:rPr lang="en-US" sz="1700"/>
              <a:t>- Returned samples believed to be gold, later discovered to be iron pyrite.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2" y="741391"/>
            <a:ext cx="2547763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Henry Hudson (1609–1611)</a:t>
            </a:r>
          </a:p>
        </p:txBody>
      </p:sp>
      <p:pic>
        <p:nvPicPr>
          <p:cNvPr id="4098" name="Picture 2" descr="Henry Hudson Biography">
            <a:extLst>
              <a:ext uri="{FF2B5EF4-FFF2-40B4-BE49-F238E27FC236}">
                <a16:creationId xmlns:a16="http://schemas.microsoft.com/office/drawing/2014/main" id="{4625F9EC-C67A-4C3C-CFD6-1A8D51DA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r="-2" b="6767"/>
          <a:stretch>
            <a:fillRect/>
          </a:stretch>
        </p:blipFill>
        <p:spPr bwMode="auto">
          <a:xfrm>
            <a:off x="663523" y="877413"/>
            <a:ext cx="4805177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3522" y="5858828"/>
            <a:ext cx="4805178" cy="123363"/>
            <a:chOff x="7015162" y="5858828"/>
            <a:chExt cx="4300544" cy="123363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713" y="2533476"/>
            <a:ext cx="2554061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Explored the Hudson River and Hudson Bay.</a:t>
            </a:r>
          </a:p>
          <a:p>
            <a:r>
              <a:rPr lang="en-US" sz="1700"/>
              <a:t>- Continued searching for a northern route to Asia.</a:t>
            </a:r>
          </a:p>
          <a:p>
            <a:r>
              <a:rPr lang="en-US" sz="1700"/>
              <a:t>- His final voyage ended in mutiny when his crew set him adrift.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arly knowledge of the Pacific Northwest - Wikipedia">
            <a:extLst>
              <a:ext uri="{FF2B5EF4-FFF2-40B4-BE49-F238E27FC236}">
                <a16:creationId xmlns:a16="http://schemas.microsoft.com/office/drawing/2014/main" id="{86B6FD0B-497B-A614-BAB2-CA4AF78F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791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Challenges Faced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- Massive ice barriers and freezing temperatures.</a:t>
            </a:r>
          </a:p>
          <a:p>
            <a:r>
              <a:rPr lang="en-US" sz="1700"/>
              <a:t>- Storms, unpredictable seas, and limited navigation tools.</a:t>
            </a:r>
          </a:p>
          <a:p>
            <a:r>
              <a:rPr lang="en-US" sz="1700"/>
              <a:t>- Lack of accurate maps and unknown geography.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495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Aldhabi</vt:lpstr>
      <vt:lpstr>Arial</vt:lpstr>
      <vt:lpstr>Calibri</vt:lpstr>
      <vt:lpstr>Office Theme</vt:lpstr>
      <vt:lpstr>The Search for the Northwest Passage</vt:lpstr>
      <vt:lpstr>LearnAboutAmerica.com</vt:lpstr>
      <vt:lpstr>What Was the Northwest Passage?</vt:lpstr>
      <vt:lpstr>Why Explorers Searched for It</vt:lpstr>
      <vt:lpstr>John Cabot (1497)</vt:lpstr>
      <vt:lpstr>Jacques Cartier (1534–1542)</vt:lpstr>
      <vt:lpstr>Martin Frobisher (1576–1578)</vt:lpstr>
      <vt:lpstr>Henry Hudson (1609–1611)</vt:lpstr>
      <vt:lpstr>Challenges Faced</vt:lpstr>
      <vt:lpstr>Impact of the Search</vt:lpstr>
      <vt:lpstr>Discovery of the Passage (1906)</vt:lpstr>
      <vt:lpstr>Discussion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2025-12-31T16:03:59Z</dcterms:modified>
  <cp:category/>
</cp:coreProperties>
</file>