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210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unit-and-curriculum/the-sea-dogs-of-the-age-of-explor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Rectangle 718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Amazon.com: Historical West Indies Map, 1688, Antique Map Wall Art (from  Pirates of The Caribbean II): Prints: Posters &amp; Prints">
            <a:extLst>
              <a:ext uri="{FF2B5EF4-FFF2-40B4-BE49-F238E27FC236}">
                <a16:creationId xmlns:a16="http://schemas.microsoft.com/office/drawing/2014/main" id="{0325EDAF-2746-918F-381B-C56A880C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>
            <a:fillRect/>
          </a:stretch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The Sea Dogs of the Age of Exploration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https://</a:t>
            </a:r>
            <a:r>
              <a:rPr lang="en-US" dirty="0" err="1">
                <a:solidFill>
                  <a:srgbClr val="FFFFFF"/>
                </a:solidFill>
              </a:rPr>
              <a:t>learnaboutamerica.com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FA42511-E17F-794A-B32E-A50E41A8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3044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Viewed as heroes in England and pirates by Spain.</a:t>
            </a:r>
          </a:p>
          <a:p>
            <a:r>
              <a:rPr lang="en-US" sz="1700"/>
              <a:t>- Influenced English exploration and colonization.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and games related to Sea Dogs and Pirates,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</a:t>
            </a:r>
            <a:r>
              <a:rPr lang="en-US">
                <a:hlinkClick r:id="rId3"/>
              </a:rPr>
              <a:t>-history/explorers-and-the-age-of-exploration/unit-and-curriculum/the-sea-dogs-of-the-age-of-exploration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Who Were the Sea Dogs?</a:t>
            </a:r>
          </a:p>
        </p:txBody>
      </p:sp>
      <p:pic>
        <p:nvPicPr>
          <p:cNvPr id="5124" name="Picture 4" descr="Queen Elizabeth I facts and myths | Royal Museums Greenwich">
            <a:extLst>
              <a:ext uri="{FF2B5EF4-FFF2-40B4-BE49-F238E27FC236}">
                <a16:creationId xmlns:a16="http://schemas.microsoft.com/office/drawing/2014/main" id="{9D679DCE-8BBE-4B52-07D1-D3D9F299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22617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/>
              <a:t>- English sailors licensed by Queen Elizabeth I.</a:t>
            </a:r>
          </a:p>
          <a:p>
            <a:r>
              <a:rPr lang="en-US" sz="1600"/>
              <a:t>- Raided Spanish ships and colonies.</a:t>
            </a:r>
          </a:p>
          <a:p>
            <a:r>
              <a:rPr lang="en-US" sz="1600"/>
              <a:t>- Helped weaken Spanish control in the New World.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3266449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Why England Supported the Sea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3266448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Break Spanish dominance in the Americas.</a:t>
            </a:r>
          </a:p>
          <a:p>
            <a:r>
              <a:rPr lang="en-US" sz="1700"/>
              <a:t>- Capture treasure and wealth.</a:t>
            </a:r>
          </a:p>
          <a:p>
            <a:r>
              <a:rPr lang="en-US" sz="1700"/>
              <a:t>- Strengthen England's navy and global influence.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9372D9-348C-08BE-C08E-74F46B9E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/>
          <a:stretch>
            <a:fillRect/>
          </a:stretch>
        </p:blipFill>
        <p:spPr bwMode="auto">
          <a:xfrm>
            <a:off x="4572000" y="10"/>
            <a:ext cx="457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82135" y="3792161"/>
            <a:ext cx="1559464" cy="4579735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580" y="-3760"/>
            <a:ext cx="1632418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0" y="5502302"/>
            <a:ext cx="4579735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0169" y="2939627"/>
            <a:ext cx="2372181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Sir Francis Drake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Most famous Sea Dog.</a:t>
            </a:r>
          </a:p>
          <a:p>
            <a:r>
              <a:rPr lang="en-US" sz="1700"/>
              <a:t>- Raided Spanish ports and treasure fleets.</a:t>
            </a:r>
          </a:p>
          <a:p>
            <a:r>
              <a:rPr lang="en-US" sz="1700"/>
              <a:t>- First Englishman to circumnavigate the globe (1577–1580).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6F3F13-3679-128C-ACC7-E9C2D42E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3"/>
          <a:stretch>
            <a:fillRect/>
          </a:stretch>
        </p:blipFill>
        <p:spPr bwMode="auto">
          <a:xfrm>
            <a:off x="3815044" y="10"/>
            <a:ext cx="53289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38036"/>
            <a:ext cx="3064248" cy="1402470"/>
          </a:xfrm>
        </p:spPr>
        <p:txBody>
          <a:bodyPr anchor="t">
            <a:normAutofit/>
          </a:bodyPr>
          <a:lstStyle/>
          <a:p>
            <a:r>
              <a:rPr lang="en-US" sz="2800"/>
              <a:t>Sir John Hawkins</a:t>
            </a: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en-US" sz="1700"/>
              <a:t>- Naval commander and early Sea Dog.</a:t>
            </a:r>
          </a:p>
          <a:p>
            <a:r>
              <a:rPr lang="en-US" sz="1700"/>
              <a:t>- Helped build a stronger English navy.</a:t>
            </a:r>
          </a:p>
          <a:p>
            <a:r>
              <a:rPr lang="en-US" sz="1700"/>
              <a:t>- Fought Spain during major conflicts.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49BC7-31BF-BC5B-3C18-DCA23930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8823" b="1"/>
          <a:stretch>
            <a:fillRect/>
          </a:stretch>
        </p:blipFill>
        <p:spPr bwMode="auto">
          <a:xfrm>
            <a:off x="4238244" y="10"/>
            <a:ext cx="49057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3266449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Sir Walter Raleigh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3266448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Supported exploration and colonization.</a:t>
            </a:r>
          </a:p>
          <a:p>
            <a:r>
              <a:rPr lang="en-US" sz="1700"/>
              <a:t>- Linked to the Roanoke Colony.</a:t>
            </a:r>
          </a:p>
          <a:p>
            <a:r>
              <a:rPr lang="en-US" sz="1700"/>
              <a:t>- Promoted English settlement in the New World.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0B8885C-CAE9-CACD-63C3-90EC3AE9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11283"/>
          <a:stretch>
            <a:fillRect/>
          </a:stretch>
        </p:blipFill>
        <p:spPr bwMode="auto">
          <a:xfrm>
            <a:off x="4572000" y="10"/>
            <a:ext cx="457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82135" y="3792161"/>
            <a:ext cx="1559464" cy="4579735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580" y="-3760"/>
            <a:ext cx="1632418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0" y="5502302"/>
            <a:ext cx="4579735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0169" y="2939627"/>
            <a:ext cx="2372181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3266449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Martin Frobisher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3266448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Searched for the Northwest Passage.</a:t>
            </a:r>
          </a:p>
          <a:p>
            <a:r>
              <a:rPr lang="en-US" sz="1700"/>
              <a:t>- Explored Arctic regions.</a:t>
            </a:r>
          </a:p>
          <a:p>
            <a:r>
              <a:rPr lang="en-US" sz="1700"/>
              <a:t>- Served England as a privateer against Spain.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9E7F7C-0715-816E-D279-5D923E0D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124"/>
          <a:stretch>
            <a:fillRect/>
          </a:stretch>
        </p:blipFill>
        <p:spPr bwMode="auto">
          <a:xfrm>
            <a:off x="4572000" y="10"/>
            <a:ext cx="457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82135" y="3792161"/>
            <a:ext cx="1559464" cy="4579735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580" y="-3760"/>
            <a:ext cx="1632418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0" y="5502302"/>
            <a:ext cx="4579735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0169" y="2939627"/>
            <a:ext cx="2372181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Golden Hinde - dread pirate - Gordon Frickers Marine Art">
            <a:extLst>
              <a:ext uri="{FF2B5EF4-FFF2-40B4-BE49-F238E27FC236}">
                <a16:creationId xmlns:a16="http://schemas.microsoft.com/office/drawing/2014/main" id="{0237B2CD-08CB-64F6-2E9E-7AF68B63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24226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the Sea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Brought wealth to England.</a:t>
            </a:r>
          </a:p>
          <a:p>
            <a:r>
              <a:rPr lang="en-US" sz="1700"/>
              <a:t>- Weakened Spanish dominance.</a:t>
            </a:r>
          </a:p>
          <a:p>
            <a:r>
              <a:rPr lang="en-US" sz="1700"/>
              <a:t>- Contributed to England’s rise as a naval power.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31483</TotalTime>
  <Words>285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Aldhabi</vt:lpstr>
      <vt:lpstr>Arial</vt:lpstr>
      <vt:lpstr>Calibri</vt:lpstr>
      <vt:lpstr>Office Theme</vt:lpstr>
      <vt:lpstr>The Sea Dogs of the Age of Exploration  https://learnaboutamerica.com</vt:lpstr>
      <vt:lpstr>LearnAboutAmerica.com</vt:lpstr>
      <vt:lpstr>Who Were the Sea Dogs?</vt:lpstr>
      <vt:lpstr>Why England Supported the Sea Dogs</vt:lpstr>
      <vt:lpstr>Sir Francis Drake</vt:lpstr>
      <vt:lpstr>Sir John Hawkins</vt:lpstr>
      <vt:lpstr>Sir Walter Raleigh</vt:lpstr>
      <vt:lpstr>Martin Frobisher</vt:lpstr>
      <vt:lpstr>Impact of the Sea Dogs</vt:lpstr>
      <vt:lpstr>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2025-12-31T16:07:42Z</dcterms:modified>
  <cp:category/>
</cp:coreProperties>
</file>