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155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12/31/25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13-colonies/colonies-and-cities/plymouth-colon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305" y="743447"/>
            <a:ext cx="2980039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200"/>
              <a:t>Pilgrims, the Mayflower Compact, and Squanto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35306" y="4629234"/>
            <a:ext cx="2980039" cy="1485319"/>
          </a:xfrm>
          <a:noFill/>
        </p:spPr>
        <p:txBody>
          <a:bodyPr>
            <a:normAutofit fontScale="850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 Journey Toward Freedom and Survival</a:t>
            </a:r>
          </a:p>
          <a:p>
            <a:pPr algn="l">
              <a:lnSpc>
                <a:spcPct val="90000"/>
              </a:lnSpc>
            </a:pPr>
            <a:r>
              <a:rPr lang="en-US" sz="1900" dirty="0"/>
              <a:t>https://</a:t>
            </a:r>
            <a:r>
              <a:rPr lang="en-US" sz="1900" dirty="0" err="1"/>
              <a:t>learnaboutamerica.com</a:t>
            </a:r>
            <a:endParaRPr lang="en-US" sz="1900" dirty="0"/>
          </a:p>
        </p:txBody>
      </p:sp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3030921D-B095-AA9D-FE6C-42F1FD8D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3" r="26772" b="-1"/>
          <a:stretch>
            <a:fillRect/>
          </a:stretch>
        </p:blipFill>
        <p:spPr bwMode="auto">
          <a:xfrm>
            <a:off x="20" y="10"/>
            <a:ext cx="5244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21E7-7B06-233D-32B8-1800A904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65A17-9DEF-D593-2C18-112A58DD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Discussion Questions</a:t>
            </a:r>
          </a:p>
          <a:p>
            <a:r>
              <a:rPr lang="en-US" dirty="0"/>
              <a:t>Why do you think the Pilgrims chose to stay in America despite the hardships they faced during their first winter?</a:t>
            </a:r>
          </a:p>
          <a:p>
            <a:r>
              <a:rPr lang="en-US" dirty="0"/>
              <a:t>How did the Mayflower Compact influence the future of self-government in the colonies?</a:t>
            </a:r>
          </a:p>
          <a:p>
            <a:r>
              <a:rPr lang="en-US" dirty="0"/>
              <a:t>In what ways did Squanto’s unique life experiences make him essential to the Pilgrims’ survival?</a:t>
            </a:r>
          </a:p>
          <a:p>
            <a:r>
              <a:rPr lang="en-US" dirty="0"/>
              <a:t>How might the First Thanksgiving have been different without the alliance between the Pilgrims and the Wampanoag?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754" y="311854"/>
            <a:ext cx="6172200" cy="857250"/>
          </a:xfrm>
        </p:spPr>
        <p:txBody>
          <a:bodyPr>
            <a:normAutofit/>
          </a:bodyPr>
          <a:lstStyle/>
          <a:p>
            <a:r>
              <a:rPr lang="en-US" sz="4950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495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9" y="187332"/>
            <a:ext cx="1232621" cy="9817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Plymouth,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https://learnaboutamerica.com/american-history/13-colonies/colonies-and-cities/plymouth-colony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ilgrims, Puritans, and the importance of the unexceptional | Arts &amp;  Sciences">
            <a:extLst>
              <a:ext uri="{FF2B5EF4-FFF2-40B4-BE49-F238E27FC236}">
                <a16:creationId xmlns:a16="http://schemas.microsoft.com/office/drawing/2014/main" id="{AE4A06BA-6A3F-DEDD-0825-202EFA64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 r="3" b="3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Escaping Persecution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/>
              <a:t>• Puritan separatists left England in 1607 seeking religious freedom.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• Lived in the Netherlands but denied citizenship and skilled jobs.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• Concerned their children were drifting from the church.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• Struck a deal with the Merchant Adventurers to travel to America.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/>
              <a:t>• Passage financed in exchange for future repayment and profits.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548 - 1920 1c The Mayflower, Green - Mystic Stamp Company">
            <a:extLst>
              <a:ext uri="{FF2B5EF4-FFF2-40B4-BE49-F238E27FC236}">
                <a16:creationId xmlns:a16="http://schemas.microsoft.com/office/drawing/2014/main" id="{7F37E4B2-3B10-9E9B-5574-1860276A7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7572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200"/>
              <a:t>We Thought Virginia Was the Destination!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• Mayflower departed Sept. 16, 1620 with 35 Pilgrims and 67 others.</a:t>
            </a:r>
          </a:p>
          <a:p>
            <a:pPr marL="0" indent="0">
              <a:buNone/>
            </a:pPr>
            <a:r>
              <a:rPr lang="en-US" sz="1700"/>
              <a:t>• Stormy 10‑week Atlantic journey.</a:t>
            </a:r>
          </a:p>
          <a:p>
            <a:pPr marL="0" indent="0">
              <a:buNone/>
            </a:pPr>
            <a:r>
              <a:rPr lang="en-US" sz="1700"/>
              <a:t>• Landed at Cape Cod, not Virginia, on Nov. 11, 1620.</a:t>
            </a:r>
          </a:p>
          <a:p>
            <a:pPr marL="0" indent="0">
              <a:buNone/>
            </a:pPr>
            <a:r>
              <a:rPr lang="en-US" sz="1700"/>
              <a:t>• Some believe the ship intended New England all along.</a:t>
            </a:r>
          </a:p>
          <a:p>
            <a:pPr marL="0" indent="0">
              <a:buNone/>
            </a:pPr>
            <a:r>
              <a:rPr lang="en-US" sz="1700"/>
              <a:t>• Passengers threatened mutiny since charter applied only to Virginia.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Mayflower Compact - General Society of Mayflower Descendants">
            <a:extLst>
              <a:ext uri="{FF2B5EF4-FFF2-40B4-BE49-F238E27FC236}">
                <a16:creationId xmlns:a16="http://schemas.microsoft.com/office/drawing/2014/main" id="{3DFF1BDB-3564-E8D6-3502-A9FCDEE2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r="9791" b="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200"/>
              <a:t>The Mayflower Compact (Expanded)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/>
              <a:t>• Created to establish order and unity among settlers.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• Promised equal treatment and fair laws for all male colonists.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• Formed the first self‑governing civil body in the New World.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• Affirmed loyalty to England but allowed independent decisions.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• Signed by 41 men—foundation for later colonial democracy.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/>
              <a:t>• Ensured cooperation for survival during the first hard winter.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estimony in the Midst of Suffering; the Legacy of the First Winter in  Plymouth – 1621 – Plymouth Rock Foundation">
            <a:extLst>
              <a:ext uri="{FF2B5EF4-FFF2-40B4-BE49-F238E27FC236}">
                <a16:creationId xmlns:a16="http://schemas.microsoft.com/office/drawing/2014/main" id="{16447659-E5D2-42ED-FE75-5234D087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9" r="20737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Should We Stay or Should We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• Arrived too late in the year to plant crops.</a:t>
            </a:r>
          </a:p>
          <a:p>
            <a:pPr marL="0" indent="0">
              <a:buNone/>
            </a:pPr>
            <a:r>
              <a:rPr lang="en-US" sz="1700"/>
              <a:t>• No established relations with Abenaki tribe.</a:t>
            </a:r>
          </a:p>
          <a:p>
            <a:pPr marL="0" indent="0">
              <a:buNone/>
            </a:pPr>
            <a:r>
              <a:rPr lang="en-US" sz="1700"/>
              <a:t>• Half of the settlers returned to England.</a:t>
            </a:r>
          </a:p>
          <a:p>
            <a:pPr marL="0" indent="0">
              <a:buNone/>
            </a:pPr>
            <a:r>
              <a:rPr lang="en-US" sz="1700"/>
              <a:t>• Those who stayed endured a brutal winter.</a:t>
            </a:r>
          </a:p>
          <a:p>
            <a:pPr marL="0" indent="0">
              <a:buNone/>
            </a:pPr>
            <a:r>
              <a:rPr lang="en-US" sz="1700"/>
              <a:t>• 44 of 45 remaining colonists survived.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KERRY KEANE: A 17th century witness for the legitimacy of Plymouth Rock">
            <a:extLst>
              <a:ext uri="{FF2B5EF4-FFF2-40B4-BE49-F238E27FC236}">
                <a16:creationId xmlns:a16="http://schemas.microsoft.com/office/drawing/2014/main" id="{72158929-673F-361F-33BE-BBE18E415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r="6465" b="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Finding a Home at Plymouth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• Mayflower Compact united the settlers.</a:t>
            </a:r>
          </a:p>
          <a:p>
            <a:pPr marL="0" indent="0">
              <a:buNone/>
            </a:pPr>
            <a:r>
              <a:rPr lang="en-US" sz="1700"/>
              <a:t>• Council of New England formed for governance.</a:t>
            </a:r>
          </a:p>
          <a:p>
            <a:pPr marL="0" indent="0">
              <a:buNone/>
            </a:pPr>
            <a:r>
              <a:rPr lang="en-US" sz="1700"/>
              <a:t>• Promised 100 acres to each settler who stayed seven years.</a:t>
            </a:r>
          </a:p>
          <a:p>
            <a:pPr marL="0" indent="0">
              <a:buNone/>
            </a:pPr>
            <a:r>
              <a:rPr lang="en-US" sz="1700"/>
              <a:t>• After weeks exploring the coast, chose Plymouth on Dec. 21, 1620.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Squanto - Wikipedia">
            <a:extLst>
              <a:ext uri="{FF2B5EF4-FFF2-40B4-BE49-F238E27FC236}">
                <a16:creationId xmlns:a16="http://schemas.microsoft.com/office/drawing/2014/main" id="{2DD574E4-F7E7-E142-F593-252A6269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r="6225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Squanto and Massasoit Save the Pilgrims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/>
              <a:t>• Harsh winter killed half of the Mayflower passengers.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• Wampanoag attacks were not a threat—relations remained peaceful.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• Squanto, kidnapped years earlier, lived in Europe and spoke English.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• Returned to find his village destroyed; joined Wampanoag.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• Taught Pilgrims farming, fishing, and trapping.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/>
              <a:t>• Massasoit formed a critical alliance ensuring Pilgrim survival.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yth of the First Thanksgiving - Wikipedia">
            <a:extLst>
              <a:ext uri="{FF2B5EF4-FFF2-40B4-BE49-F238E27FC236}">
                <a16:creationId xmlns:a16="http://schemas.microsoft.com/office/drawing/2014/main" id="{E82E4F3A-2B6E-2371-9175-0C95A6FA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20190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First Thanksgiving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• Pilgrims survived their first year with Wampanoag help.</a:t>
            </a:r>
          </a:p>
          <a:p>
            <a:pPr marL="0" indent="0">
              <a:buNone/>
            </a:pPr>
            <a:r>
              <a:rPr lang="en-US" sz="1700" dirty="0"/>
              <a:t>• Celebrated fall harvest with a large feast.</a:t>
            </a:r>
          </a:p>
          <a:p>
            <a:pPr marL="0" indent="0">
              <a:buNone/>
            </a:pPr>
            <a:r>
              <a:rPr lang="en-US" sz="1700" dirty="0"/>
              <a:t>• Invited 91 Wampanoag neighbors.</a:t>
            </a:r>
          </a:p>
          <a:p>
            <a:pPr marL="0" indent="0">
              <a:buNone/>
            </a:pPr>
            <a:r>
              <a:rPr lang="en-US" sz="1700" dirty="0"/>
              <a:t>• Often considered the first Thanksgiving.</a:t>
            </a:r>
          </a:p>
          <a:p>
            <a:pPr marL="0" indent="0">
              <a:buNone/>
            </a:pPr>
            <a:r>
              <a:rPr lang="en-US" sz="1700" dirty="0"/>
              <a:t>• Symbol of cooperation and shared survival.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576</Words>
  <Application>Microsoft Macintosh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Aldhabi</vt:lpstr>
      <vt:lpstr>Arial</vt:lpstr>
      <vt:lpstr>Calibri</vt:lpstr>
      <vt:lpstr>Office Theme</vt:lpstr>
      <vt:lpstr>Pilgrims, the Mayflower Compact, and Squanto</vt:lpstr>
      <vt:lpstr>LearnAboutAmerica.com</vt:lpstr>
      <vt:lpstr>Escaping Persecution</vt:lpstr>
      <vt:lpstr>We Thought Virginia Was the Destination!</vt:lpstr>
      <vt:lpstr>The Mayflower Compact (Expanded)</vt:lpstr>
      <vt:lpstr>Should We Stay or Should We Go?</vt:lpstr>
      <vt:lpstr>Finding a Home at Plymouth</vt:lpstr>
      <vt:lpstr>Squanto and Massasoit Save the Pilgrims</vt:lpstr>
      <vt:lpstr>The First Thanksgiving</vt:lpstr>
      <vt:lpstr>Discussion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4</cp:revision>
  <dcterms:created xsi:type="dcterms:W3CDTF">2013-01-27T09:14:16Z</dcterms:created>
  <dcterms:modified xsi:type="dcterms:W3CDTF">2026-01-01T02:34:30Z</dcterms:modified>
  <cp:category/>
</cp:coreProperties>
</file>