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13-colonies-regions/southern-coloni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Southern Colonies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Maryland • Virginia • North Carolina • South Carolina • Georgia</a:t>
            </a:r>
          </a:p>
        </p:txBody>
      </p:sp>
      <p:pic>
        <p:nvPicPr>
          <p:cNvPr id="1028" name="Picture 4" descr="Jamestown Colony Facts and Story - The History Junkie">
            <a:extLst>
              <a:ext uri="{FF2B5EF4-FFF2-40B4-BE49-F238E27FC236}">
                <a16:creationId xmlns:a16="http://schemas.microsoft.com/office/drawing/2014/main" id="{0E19DBA1-D90B-C07F-39A7-0CB01A95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4000" cy="66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A1DAB7-BFE5-C243-F5C4-DAB8EDF3E89F}"/>
              </a:ext>
            </a:extLst>
          </p:cNvPr>
          <p:cNvSpPr/>
          <p:nvPr/>
        </p:nvSpPr>
        <p:spPr>
          <a:xfrm>
            <a:off x="685800" y="5345546"/>
            <a:ext cx="7772400" cy="10252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Southern Colonies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https://</a:t>
            </a:r>
            <a:r>
              <a:rPr lang="en-US" sz="4000" dirty="0" err="1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learnaboutamerica.com</a:t>
            </a:r>
            <a:endParaRPr lang="en-US" sz="4000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97A3C50C-D6BB-5A7E-D5B6-398080193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05" y="87105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Middle Colonies,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https://learnaboutamerica.com/american-history/13-colonies/13-colonies-regions/southern-colonies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dirty="0">
                <a:latin typeface="Aldhabi" pitchFamily="2" charset="-78"/>
                <a:cs typeface="Aldhabi" pitchFamily="2" charset="-78"/>
              </a:rPr>
              <a:t>Southern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Maryland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Virginia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North Carolina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South Carolina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Georgia</a:t>
            </a:r>
          </a:p>
        </p:txBody>
      </p:sp>
      <p:pic>
        <p:nvPicPr>
          <p:cNvPr id="4" name="Picture 2" descr="13 Colonies Regions">
            <a:extLst>
              <a:ext uri="{FF2B5EF4-FFF2-40B4-BE49-F238E27FC236}">
                <a16:creationId xmlns:a16="http://schemas.microsoft.com/office/drawing/2014/main" id="{5C0999CA-A924-334C-2A2F-DD374E2D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6" y="1600200"/>
            <a:ext cx="54964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1644316F-351B-A5A1-5DE8-38298A76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877" y="77322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1"/>
            <a:ext cx="8229600" cy="1143000"/>
          </a:xfrm>
        </p:spPr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Climate &amp;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5" y="914399"/>
            <a:ext cx="3394363" cy="3228108"/>
          </a:xfrm>
        </p:spPr>
        <p:txBody>
          <a:bodyPr>
            <a:noAutofit/>
          </a:bodyPr>
          <a:lstStyle/>
          <a:p>
            <a:endParaRPr sz="2800" dirty="0">
              <a:latin typeface="Aldhabi" pitchFamily="2" charset="-78"/>
              <a:cs typeface="Aldhabi" pitchFamily="2" charset="-78"/>
            </a:endParaRP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Warm climate with hot summers and mild winters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Coastal plains, piedmont, and mountainous western regions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Rich soil ideal for farming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Longest growing season of all colonial regions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Hot climate increased diseases like malaria and yellow fever</a:t>
            </a:r>
          </a:p>
        </p:txBody>
      </p:sp>
      <p:pic>
        <p:nvPicPr>
          <p:cNvPr id="6" name="Picture 5" descr="A painting of people working in a plantation&#10;&#10;AI-generated content may be incorrect.">
            <a:extLst>
              <a:ext uri="{FF2B5EF4-FFF2-40B4-BE49-F238E27FC236}">
                <a16:creationId xmlns:a16="http://schemas.microsoft.com/office/drawing/2014/main" id="{62340CE9-92D6-E54E-3A79-2CE3ED4B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9" y="1380834"/>
            <a:ext cx="5368636" cy="3579091"/>
          </a:xfrm>
          <a:prstGeom prst="rect">
            <a:avLst/>
          </a:prstGeom>
        </p:spPr>
      </p:pic>
      <p:pic>
        <p:nvPicPr>
          <p:cNvPr id="7" name="Picture 6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BAA20D13-F810-866E-D648-52FDC8B1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877" y="77322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160337"/>
            <a:ext cx="8229600" cy="1143000"/>
          </a:xfrm>
        </p:spPr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Religion in the Southern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344" y="1260764"/>
            <a:ext cx="4433455" cy="4865399"/>
          </a:xfrm>
        </p:spPr>
        <p:txBody>
          <a:bodyPr>
            <a:normAutofit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Most were Anglican (Baptist or Presbyterian)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Maryland founded as a refuge for English Catholics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Religion less influential because plantations were far apart</a:t>
            </a:r>
          </a:p>
        </p:txBody>
      </p:sp>
      <p:pic>
        <p:nvPicPr>
          <p:cNvPr id="5" name="Picture 4" descr="A group of people standing outside a church&#10;&#10;AI-generated content may be incorrect.">
            <a:extLst>
              <a:ext uri="{FF2B5EF4-FFF2-40B4-BE49-F238E27FC236}">
                <a16:creationId xmlns:a16="http://schemas.microsoft.com/office/drawing/2014/main" id="{5AFB4C7F-C7B5-4B77-7AF8-2A2E8677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1180089"/>
            <a:ext cx="3602182" cy="5403273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463596E3-5D23-1BB2-1C8A-49789BEA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59" y="5274333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Economy of the Southern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582" y="1274619"/>
            <a:ext cx="3990109" cy="3408217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Economy centered on farming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Cash crops: rice, indigo, tobacco, sugarcane, cotton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Plantations used enslaved Africans and indentured servants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Charleston, SC was a major slave‑trade center in the 1700s</a:t>
            </a:r>
          </a:p>
        </p:txBody>
      </p:sp>
      <p:pic>
        <p:nvPicPr>
          <p:cNvPr id="5" name="Picture 4" descr="A field of green plants&#10;&#10;AI-generated content may be incorrect.">
            <a:extLst>
              <a:ext uri="{FF2B5EF4-FFF2-40B4-BE49-F238E27FC236}">
                <a16:creationId xmlns:a16="http://schemas.microsoft.com/office/drawing/2014/main" id="{F59C5EA6-9731-5DF5-B91C-50596D2B4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" y="1274619"/>
            <a:ext cx="4641273" cy="4641273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60B40170-B127-F81A-1C4A-063F5685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59" y="5274333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0A6D-2D85-F49F-81EE-DF5FE231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E789-30FC-C10C-CA0F-758DDF19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dhabi" pitchFamily="2" charset="-78"/>
                <a:cs typeface="Aldhabi" pitchFamily="2" charset="-78"/>
              </a:rPr>
              <a:t>Timeline</a:t>
            </a:r>
            <a:endParaRPr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86ADFA4A-E635-7483-53D6-BF43E739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3" y="108609"/>
            <a:ext cx="1643495" cy="130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8862B3-083F-6318-9583-02E1E307CE68}"/>
              </a:ext>
            </a:extLst>
          </p:cNvPr>
          <p:cNvSpPr txBox="1"/>
          <p:nvPr/>
        </p:nvSpPr>
        <p:spPr>
          <a:xfrm>
            <a:off x="393122" y="1214459"/>
            <a:ext cx="82936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1. 1607 – Jamestown Founded</a:t>
            </a:r>
            <a:br>
              <a:rPr lang="en-US" sz="2000" dirty="0"/>
            </a:br>
            <a:r>
              <a:rPr lang="en-US" sz="2000" dirty="0"/>
              <a:t>The first permanent English settlement in North America was established in Virginia, beginning England’s long-term colonization of the South.</a:t>
            </a:r>
          </a:p>
          <a:p>
            <a:r>
              <a:rPr lang="en-US" sz="2000" b="1" dirty="0"/>
              <a:t>2. 1612 – Tobacco Becomes a Cash Crop</a:t>
            </a:r>
            <a:br>
              <a:rPr lang="en-US" sz="2000" dirty="0"/>
            </a:br>
            <a:r>
              <a:rPr lang="en-US" sz="2000" dirty="0"/>
              <a:t>John Rolfe successfully cultivated tobacco in Virginia, transforming the Southern economy and creating huge demand for labor.</a:t>
            </a:r>
          </a:p>
          <a:p>
            <a:r>
              <a:rPr lang="en-US" sz="2000" b="1" dirty="0"/>
              <a:t>3. 1619 – First Enslaved Africans Arrive in Virginia</a:t>
            </a:r>
            <a:br>
              <a:rPr lang="en-US" sz="2000" dirty="0"/>
            </a:br>
            <a:r>
              <a:rPr lang="en-US" sz="2000" dirty="0"/>
              <a:t>A Dutch ship brought about 20 enslaved Africans to Jamestown, marking the beginning of race-based slavery in the English colonies.</a:t>
            </a:r>
          </a:p>
          <a:p>
            <a:r>
              <a:rPr lang="en-US" sz="2000" b="1" dirty="0"/>
              <a:t>4. 1634 – Maryland Colony Established</a:t>
            </a:r>
            <a:br>
              <a:rPr lang="en-US" sz="2000" dirty="0"/>
            </a:br>
            <a:r>
              <a:rPr lang="en-US" sz="2000" dirty="0"/>
              <a:t>Founded by Lord Baltimore as a refuge for English Catholics, Maryland became an important Southern Colony with religious tensions and tobacco farming.</a:t>
            </a:r>
          </a:p>
          <a:p>
            <a:r>
              <a:rPr lang="en-US" sz="2000" b="1" dirty="0"/>
              <a:t>5. 1733 – Georgia Founded</a:t>
            </a:r>
            <a:br>
              <a:rPr lang="en-US" sz="2000" dirty="0"/>
            </a:br>
            <a:r>
              <a:rPr lang="en-US" sz="2000" dirty="0"/>
              <a:t>Georgia was established as the last of the 13 colonies, intended as a buffer against Spanish Florida and a place for debtors and the poor to start new lives.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9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1678-EDDD-B0F9-BE53-6B6E343B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45D7-9D7C-2F7E-5B1F-A38B07AD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ldhabi" pitchFamily="2" charset="-78"/>
              </a:rPr>
              <a:t>Discussion Questions</a:t>
            </a:r>
            <a:endParaRPr dirty="0">
              <a:cs typeface="Aldhabi" pitchFamily="2" charset="-78"/>
            </a:endParaRPr>
          </a:p>
        </p:txBody>
      </p:sp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8C33604A-BB1D-E981-9C9B-84714C5A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219" y="108609"/>
            <a:ext cx="1643495" cy="130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33838-4BD2-D970-A54C-CC93AB9A2F75}"/>
              </a:ext>
            </a:extLst>
          </p:cNvPr>
          <p:cNvSpPr txBox="1"/>
          <p:nvPr/>
        </p:nvSpPr>
        <p:spPr>
          <a:xfrm>
            <a:off x="393122" y="1417638"/>
            <a:ext cx="82936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cs typeface="Aldhabi" pitchFamily="2" charset="-78"/>
              </a:rPr>
              <a:t>How did the warm climate and long growing season shape the economy of the Southern Colonies?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cs typeface="Aldhabi" pitchFamily="2" charset="-78"/>
              </a:rPr>
              <a:t>Why did religion play a smaller role in daily life in the Southern Colonies compared to New England and the Middle Colonies?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cs typeface="Aldhabi" pitchFamily="2" charset="-78"/>
              </a:rPr>
              <a:t>What were the major cash crops grown on Southern plantations, and why were they so important to the region’s economy?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cs typeface="Aldhabi" pitchFamily="2" charset="-78"/>
              </a:rPr>
              <a:t>How did the use of enslaved labor and indentured servants affect the growth and development of Southern society?</a:t>
            </a:r>
          </a:p>
        </p:txBody>
      </p:sp>
    </p:spTree>
    <p:extLst>
      <p:ext uri="{BB962C8B-B14F-4D97-AF65-F5344CB8AC3E}">
        <p14:creationId xmlns:p14="http://schemas.microsoft.com/office/powerpoint/2010/main" val="92797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450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Aldhabi</vt:lpstr>
      <vt:lpstr>Arial</vt:lpstr>
      <vt:lpstr>Calibri</vt:lpstr>
      <vt:lpstr>Office Theme</vt:lpstr>
      <vt:lpstr>The Southern Colonies</vt:lpstr>
      <vt:lpstr>LearnAboutAmerica.com</vt:lpstr>
      <vt:lpstr>Southern Colonies</vt:lpstr>
      <vt:lpstr>Climate &amp; Geography</vt:lpstr>
      <vt:lpstr>Religion in the Southern Colonies</vt:lpstr>
      <vt:lpstr>Economy of the Southern Colonies</vt:lpstr>
      <vt:lpstr>Timeline</vt:lpstr>
      <vt:lpstr>Discussion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6</cp:revision>
  <dcterms:created xsi:type="dcterms:W3CDTF">2013-01-27T09:14:16Z</dcterms:created>
  <dcterms:modified xsi:type="dcterms:W3CDTF">2026-01-01T14:06:19Z</dcterms:modified>
  <cp:category/>
</cp:coreProperties>
</file>