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3"/>
    <p:restoredTop sz="94709"/>
  </p:normalViewPr>
  <p:slideViewPr>
    <p:cSldViewPr snapToGrid="0" snapToObjects="1">
      <p:cViewPr varScale="1">
        <p:scale>
          <a:sx n="106" d="100"/>
          <a:sy n="106" d="100"/>
        </p:scale>
        <p:origin x="15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aboutamerica.com/american-history/explorers-and-the-age-of-exploration/unit-and-curriculum/spanish-exploration-in-the-new-worl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aboutamerica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First voyage">
            <a:extLst>
              <a:ext uri="{FF2B5EF4-FFF2-40B4-BE49-F238E27FC236}">
                <a16:creationId xmlns:a16="http://schemas.microsoft.com/office/drawing/2014/main" id="{4FD6E064-4782-7DF0-22B7-5240D32F1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r="4044" b="3"/>
          <a:stretch>
            <a:fillRect/>
          </a:stretch>
        </p:blipFill>
        <p:spPr bwMode="auto">
          <a:xfrm>
            <a:off x="3028949" y="10"/>
            <a:ext cx="6120019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854" y="2950387"/>
            <a:ext cx="2289220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>
              <a:lnSpc>
                <a:spcPct val="90000"/>
              </a:lnSpc>
            </a:pPr>
            <a:r>
              <a:rPr lang="en-US" sz="3500">
                <a:solidFill>
                  <a:srgbClr val="FFFFFF"/>
                </a:solidFill>
              </a:rPr>
              <a:t>Spanish Explorers in the New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441" y="743803"/>
            <a:ext cx="2106633" cy="13823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>
                <a:solidFill>
                  <a:srgbClr val="FFFFFF"/>
                </a:solidFill>
              </a:rPr>
              <a:t>A chronological overview of major Spanish and European explorers who shaped the Age of Exploration.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undefined">
            <a:extLst>
              <a:ext uri="{FF2B5EF4-FFF2-40B4-BE49-F238E27FC236}">
                <a16:creationId xmlns:a16="http://schemas.microsoft.com/office/drawing/2014/main" id="{77350871-7801-7248-BF8C-FC0BEDA79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" r="-1" b="37203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Hernando de Soto (1539–1542)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- Explored the southeastern United States</a:t>
            </a:r>
          </a:p>
          <a:p>
            <a:r>
              <a:rPr lang="en-US" sz="1700"/>
              <a:t>- Traveled through Florida, Georgia, the Carolinas, Tennessee, and Mississippi</a:t>
            </a:r>
          </a:p>
          <a:p>
            <a:r>
              <a:rPr lang="en-US" sz="1700"/>
              <a:t>- First documented European to cross the Mississippi River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Francisco Vázquez de Coronado and the Seven Cities of Gold – Explorers  Podcast">
            <a:extLst>
              <a:ext uri="{FF2B5EF4-FFF2-40B4-BE49-F238E27FC236}">
                <a16:creationId xmlns:a16="http://schemas.microsoft.com/office/drawing/2014/main" id="{77161957-91E5-C8F5-B9ED-E595F51AC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9" r="11675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Francisco Coronado (1540–1542)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- Searched for the mythical Seven Cities of Gold</a:t>
            </a:r>
          </a:p>
          <a:p>
            <a:r>
              <a:rPr lang="en-US" sz="1700"/>
              <a:t>- Explored the American Southwest: Arizona, New Mexico, Texas, Kansas</a:t>
            </a:r>
          </a:p>
          <a:p>
            <a:r>
              <a:rPr lang="en-US" sz="1700"/>
              <a:t>- First European to document the Grand Canyon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Summary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1513 – Ponce de León &amp; Balboa</a:t>
            </a:r>
          </a:p>
          <a:p>
            <a:r>
              <a:t>1519 – Magellan's voyage begins</a:t>
            </a:r>
          </a:p>
          <a:p>
            <a:r>
              <a:t>1519–1521 – Cortés conquers the Aztecs</a:t>
            </a:r>
          </a:p>
          <a:p>
            <a:r>
              <a:t>1524 – Verrazzano explores the East Coast</a:t>
            </a:r>
          </a:p>
          <a:p>
            <a:r>
              <a:t>1532 – Pizarro conquers the Inca Empire</a:t>
            </a:r>
          </a:p>
          <a:p>
            <a:r>
              <a:t>1539 – De Soto explores the Southeast</a:t>
            </a:r>
          </a:p>
          <a:p>
            <a:r>
              <a:t>1540 – Coronado explores the Southwest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F5CB-B443-E5C4-8ECA-9ED145FC4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1C7C-6206-9D72-1C9A-4F00086F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754" y="311854"/>
            <a:ext cx="6172200" cy="857250"/>
          </a:xfrm>
        </p:spPr>
        <p:txBody>
          <a:bodyPr>
            <a:normAutofit/>
          </a:bodyPr>
          <a:lstStyle/>
          <a:p>
            <a:r>
              <a:rPr lang="en-US" sz="4950" dirty="0" err="1">
                <a:latin typeface="Aldhabi" panose="01000000000000000000" pitchFamily="2" charset="-78"/>
                <a:cs typeface="Aldhabi" panose="01000000000000000000" pitchFamily="2" charset="-78"/>
              </a:rPr>
              <a:t>LearnAboutAmerica.com</a:t>
            </a:r>
            <a:endParaRPr lang="en-US" sz="495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Picture 4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E9718DD3-CB30-E07B-AC60-BA741A31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69" y="187332"/>
            <a:ext cx="1232621" cy="9817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2462-04E8-5DC0-FB8D-4B1F16B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*For our presentations, lesson plans, articles,  printables, interactives, and games related to Spanish Explorers, please visit: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https://learnaboutamerica.com/american-history/explorers-and-the-age-of-exploration/unit-and-curriculum/spanish-exploration-in-the-new-world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For the greatest American History website for teachers, parents, and students, visit: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https://learnaboutamerica.com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8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Christopher Columbus - Facts, Voyage &amp; Discovery | HISTORY">
            <a:extLst>
              <a:ext uri="{FF2B5EF4-FFF2-40B4-BE49-F238E27FC236}">
                <a16:creationId xmlns:a16="http://schemas.microsoft.com/office/drawing/2014/main" id="{FB2F0B93-062F-D7BA-918E-71D8EA785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6" r="20366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738EC-DA0D-E3DF-4B88-FE145591A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 b="1"/>
              <a:t>Christopher Columbus (1492)</a:t>
            </a:r>
          </a:p>
          <a:p>
            <a:pPr>
              <a:lnSpc>
                <a:spcPct val="90000"/>
              </a:lnSpc>
            </a:pPr>
            <a:r>
              <a:rPr lang="en-US" sz="1300"/>
              <a:t>Italian navigator sailing for Spain</a:t>
            </a:r>
          </a:p>
          <a:p>
            <a:pPr>
              <a:lnSpc>
                <a:spcPct val="90000"/>
              </a:lnSpc>
            </a:pPr>
            <a:r>
              <a:rPr lang="en-US" sz="1300"/>
              <a:t>Attempted to reach Asia by sailing west across the Atlantic</a:t>
            </a:r>
          </a:p>
          <a:p>
            <a:pPr>
              <a:lnSpc>
                <a:spcPct val="90000"/>
              </a:lnSpc>
            </a:pPr>
            <a:r>
              <a:rPr lang="en-US" sz="1300"/>
              <a:t>Landed in the Caribbean in 1492, believing he had reached islands near Asia</a:t>
            </a:r>
          </a:p>
          <a:p>
            <a:pPr>
              <a:lnSpc>
                <a:spcPct val="90000"/>
              </a:lnSpc>
            </a:pPr>
            <a:r>
              <a:rPr lang="en-US" sz="1300"/>
              <a:t>His voyages connected Europe with the Americas, beginning major cultural and economic exchanges</a:t>
            </a:r>
          </a:p>
          <a:p>
            <a:pPr>
              <a:lnSpc>
                <a:spcPct val="90000"/>
              </a:lnSpc>
            </a:pPr>
            <a:r>
              <a:rPr lang="en-US" sz="1300"/>
              <a:t>Encounters with Indigenous peoples had lasting positive and negative consequences</a:t>
            </a:r>
          </a:p>
          <a:p>
            <a:pPr>
              <a:lnSpc>
                <a:spcPct val="90000"/>
              </a:lnSpc>
            </a:pPr>
            <a:r>
              <a:rPr lang="en-US" sz="1300"/>
              <a:t>Completed four voyages across the Atlantic between 1492–1504</a:t>
            </a:r>
          </a:p>
          <a:p>
            <a:pPr>
              <a:lnSpc>
                <a:spcPct val="90000"/>
              </a:lnSpc>
            </a:pPr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177010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ainting of people in a pool&#10;&#10;AI-generated content may be incorrect.">
            <a:extLst>
              <a:ext uri="{FF2B5EF4-FFF2-40B4-BE49-F238E27FC236}">
                <a16:creationId xmlns:a16="http://schemas.microsoft.com/office/drawing/2014/main" id="{B0ECFB49-E814-37B6-7410-920AA81232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18" r="22510" b="1"/>
          <a:stretch>
            <a:fillRect/>
          </a:stretch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Juan Ponce de León (1513)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Explored Florida while searching for new lands</a:t>
            </a:r>
          </a:p>
          <a:p>
            <a:r>
              <a:rPr lang="en-US" sz="1700"/>
              <a:t>First documented European to reach Florida</a:t>
            </a:r>
          </a:p>
          <a:p>
            <a:r>
              <a:rPr lang="en-US" sz="1700"/>
              <a:t> Was said to have searched for rumored 'Fountain of Youth,’ although recent findings have refuted this.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Vasco Nunez de Balboa">
            <a:extLst>
              <a:ext uri="{FF2B5EF4-FFF2-40B4-BE49-F238E27FC236}">
                <a16:creationId xmlns:a16="http://schemas.microsoft.com/office/drawing/2014/main" id="{4C97F5D3-5671-2C78-C2F6-A5CDBAE18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9" r="-1" b="14707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Vasco Núñez de Balboa (1513)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Crossed the Isthmus of Panama</a:t>
            </a:r>
          </a:p>
          <a:p>
            <a:r>
              <a:rPr lang="en-US" sz="1700"/>
              <a:t>First European to see the Pacific Ocean from the Americas</a:t>
            </a:r>
          </a:p>
          <a:p>
            <a:r>
              <a:rPr lang="en-US" sz="1700"/>
              <a:t>Claimed the Pacific and surrounding lands for Spain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Ferdinand Magellan - Ages of Exploration">
            <a:extLst>
              <a:ext uri="{FF2B5EF4-FFF2-40B4-BE49-F238E27FC236}">
                <a16:creationId xmlns:a16="http://schemas.microsoft.com/office/drawing/2014/main" id="{4A63FC21-F6A3-62C4-C019-32E6C364F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r="-2" b="23187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Rectangle 410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Ferdinand Magellan (1519–1522)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- Led the first expedition to circumnavigate the globe</a:t>
            </a:r>
          </a:p>
          <a:p>
            <a:r>
              <a:rPr lang="en-US" sz="1700"/>
              <a:t>- Reached the Pacific via the strait that now bears his name</a:t>
            </a:r>
          </a:p>
          <a:p>
            <a:r>
              <a:rPr lang="en-US" sz="1700"/>
              <a:t>- Crew completed the first circumnavigation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ernan Cortes | MY HERO">
            <a:extLst>
              <a:ext uri="{FF2B5EF4-FFF2-40B4-BE49-F238E27FC236}">
                <a16:creationId xmlns:a16="http://schemas.microsoft.com/office/drawing/2014/main" id="{285D74AC-3C0E-6773-91CA-805DCB80D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3" r="3" b="846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Hernán Cortés (1519–1521)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- Conquered the Aztec Empire in Mexico</a:t>
            </a:r>
          </a:p>
          <a:p>
            <a:r>
              <a:rPr lang="en-US" sz="1700"/>
              <a:t>- Defeated Emperor Moctezuma II</a:t>
            </a:r>
          </a:p>
          <a:p>
            <a:r>
              <a:rPr lang="en-US" sz="1700"/>
              <a:t>- Expanded Spanish influence and wealth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1524 Detail, Voyage of Giovanni da Verrazzano, Pre-Revolution Timeline  1500s - America's Best History">
            <a:extLst>
              <a:ext uri="{FF2B5EF4-FFF2-40B4-BE49-F238E27FC236}">
                <a16:creationId xmlns:a16="http://schemas.microsoft.com/office/drawing/2014/main" id="{E3BD2724-2C75-3312-86EE-D3449E18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8" r="18688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Rectangle 615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Giovanni da Verrazzano (1524)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- Italian explorer sailing for France</a:t>
            </a:r>
          </a:p>
          <a:p>
            <a:r>
              <a:rPr lang="en-US" sz="1700"/>
              <a:t>- First European to explore much of the Atlantic coast of North America</a:t>
            </a:r>
          </a:p>
          <a:p>
            <a:r>
              <a:rPr lang="en-US" sz="1700"/>
              <a:t>- Mapped areas from the Carolinas to Newfoundland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Francisco Pizarro">
            <a:extLst>
              <a:ext uri="{FF2B5EF4-FFF2-40B4-BE49-F238E27FC236}">
                <a16:creationId xmlns:a16="http://schemas.microsoft.com/office/drawing/2014/main" id="{EBC2AE70-4235-28E7-7744-A8F25659F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7" r="18869" b="2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2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Francisco Pizarro (1532–1533)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- Conquered the Inca Empire in Peru</a:t>
            </a:r>
          </a:p>
          <a:p>
            <a:r>
              <a:rPr lang="en-US" sz="1700"/>
              <a:t>- Captured Emperor Atahualpa</a:t>
            </a:r>
          </a:p>
          <a:p>
            <a:r>
              <a:rPr lang="en-US" sz="1700"/>
              <a:t>- Claimed vast land and riches for Spain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449</Words>
  <Application>Microsoft Macintosh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Aldhabi</vt:lpstr>
      <vt:lpstr>Arial</vt:lpstr>
      <vt:lpstr>Calibri</vt:lpstr>
      <vt:lpstr>Office Theme</vt:lpstr>
      <vt:lpstr>Spanish Explorers in the New World</vt:lpstr>
      <vt:lpstr>LearnAboutAmerica.com</vt:lpstr>
      <vt:lpstr>PowerPoint Presentation</vt:lpstr>
      <vt:lpstr>Juan Ponce de León (1513)</vt:lpstr>
      <vt:lpstr>Vasco Núñez de Balboa (1513)</vt:lpstr>
      <vt:lpstr>Ferdinand Magellan (1519–1522)</vt:lpstr>
      <vt:lpstr>Hernán Cortés (1519–1521)</vt:lpstr>
      <vt:lpstr>Giovanni da Verrazzano (1524)</vt:lpstr>
      <vt:lpstr>Francisco Pizarro (1532–1533)</vt:lpstr>
      <vt:lpstr>Hernando de Soto (1539–1542)</vt:lpstr>
      <vt:lpstr>Francisco Coronado (1540–1542)</vt:lpstr>
      <vt:lpstr>Summary Timeline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Greg Nussbaum</cp:lastModifiedBy>
  <cp:revision>4</cp:revision>
  <dcterms:created xsi:type="dcterms:W3CDTF">2013-01-27T09:14:16Z</dcterms:created>
  <dcterms:modified xsi:type="dcterms:W3CDTF">2025-12-31T15:34:53Z</dcterms:modified>
  <cp:category/>
</cp:coreProperties>
</file>