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717"/>
  </p:normalViewPr>
  <p:slideViewPr>
    <p:cSldViewPr snapToGrid="0" snapToObjects="1">
      <p:cViewPr varScale="1">
        <p:scale>
          <a:sx n="107" d="100"/>
          <a:sy n="107" d="100"/>
        </p:scale>
        <p:origin x="1552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aboutamerica.com/american-history/french-and-indian-war/french-and-indian-war-interactive-map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aboutamerica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The French and Indian War (1754-1763): Causes and Outbreak | American  Battlefield Trust">
            <a:extLst>
              <a:ext uri="{FF2B5EF4-FFF2-40B4-BE49-F238E27FC236}">
                <a16:creationId xmlns:a16="http://schemas.microsoft.com/office/drawing/2014/main" id="{264BFBE4-73E9-9458-B3DA-FEF71051E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3" r="21624" b="-1"/>
          <a:stretch>
            <a:fillRect/>
          </a:stretch>
        </p:blipFill>
        <p:spPr bwMode="auto">
          <a:xfrm>
            <a:off x="1891768" y="10"/>
            <a:ext cx="72522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7176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171" y="743447"/>
            <a:ext cx="2980038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500"/>
              <a:t>Battles of the French and Indian War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171" y="4629234"/>
            <a:ext cx="2980040" cy="1485319"/>
          </a:xfrm>
          <a:noFill/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200"/>
              <a:t>A Global Rivalry Between France and England</a:t>
            </a:r>
          </a:p>
          <a:p>
            <a:pPr algn="l">
              <a:lnSpc>
                <a:spcPct val="90000"/>
              </a:lnSpc>
            </a:pPr>
            <a:r>
              <a:rPr lang="en-US" sz="2200"/>
              <a:t>1754–1763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Montreal campaign - Wikipedia">
            <a:extLst>
              <a:ext uri="{FF2B5EF4-FFF2-40B4-BE49-F238E27FC236}">
                <a16:creationId xmlns:a16="http://schemas.microsoft.com/office/drawing/2014/main" id="{EC4F9408-96D8-BDAB-9C11-5A38A0C08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3" r="9457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51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The Capture of Montreal (1760)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Final defeat of French forces in Canada</a:t>
            </a:r>
          </a:p>
          <a:p>
            <a:pPr lvl="1"/>
            <a:r>
              <a:rPr lang="en-US" sz="1700"/>
              <a:t>French troops surrendered to the British</a:t>
            </a:r>
          </a:p>
          <a:p>
            <a:pPr lvl="1"/>
            <a:r>
              <a:rPr lang="en-US" sz="1700"/>
              <a:t>Ended French control of Canada</a:t>
            </a:r>
          </a:p>
          <a:p>
            <a:pPr lvl="1"/>
            <a:r>
              <a:rPr lang="en-US" sz="1700"/>
              <a:t>Confirmed British victory in North America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The Paris Treaty of 1763">
            <a:extLst>
              <a:ext uri="{FF2B5EF4-FFF2-40B4-BE49-F238E27FC236}">
                <a16:creationId xmlns:a16="http://schemas.microsoft.com/office/drawing/2014/main" id="{D8C3C065-42CC-20D5-78D1-B08CFFE8C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4" r="20302" b="2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Surrender and the Treaty of Paris (1763)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France surrendered most of its North American claims</a:t>
            </a:r>
          </a:p>
          <a:p>
            <a:pPr lvl="1"/>
            <a:r>
              <a:rPr lang="en-US" sz="1700"/>
              <a:t>Britain gained Canada and land east of the Mississippi River</a:t>
            </a:r>
          </a:p>
          <a:p>
            <a:pPr lvl="1"/>
            <a:r>
              <a:rPr lang="en-US" sz="1700"/>
              <a:t>France gave up most of its colonial territory</a:t>
            </a:r>
          </a:p>
          <a:p>
            <a:pPr lvl="1"/>
            <a:r>
              <a:rPr lang="en-US" sz="1700"/>
              <a:t>Spain received Louisiana from France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Why the War Mattered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Britain became the dominant power in North America</a:t>
            </a:r>
          </a:p>
          <a:p>
            <a:pPr lvl="1"/>
            <a:r>
              <a:t>France lost most of its empire on the continent</a:t>
            </a:r>
          </a:p>
          <a:p>
            <a:pPr lvl="1"/>
            <a:r>
              <a:t>The war left Britain deeply in debt</a:t>
            </a:r>
          </a:p>
          <a:p>
            <a:pPr lvl="1"/>
            <a:r>
              <a:t>Colonial taxes helped lead to the American Revolution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8F5CB-B443-E5C4-8ECA-9ED145FC4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1C7C-6206-9D72-1C9A-4F00086F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754" y="311854"/>
            <a:ext cx="6172200" cy="857250"/>
          </a:xfrm>
        </p:spPr>
        <p:txBody>
          <a:bodyPr>
            <a:normAutofit/>
          </a:bodyPr>
          <a:lstStyle/>
          <a:p>
            <a:r>
              <a:rPr lang="en-US" sz="4950" dirty="0" err="1">
                <a:latin typeface="Aldhabi" panose="01000000000000000000" pitchFamily="2" charset="-78"/>
                <a:cs typeface="Aldhabi" panose="01000000000000000000" pitchFamily="2" charset="-78"/>
              </a:rPr>
              <a:t>LearnAboutAmerica.com</a:t>
            </a:r>
            <a:endParaRPr lang="en-US" sz="495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5" name="Picture 4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E9718DD3-CB30-E07B-AC60-BA741A31C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69" y="187332"/>
            <a:ext cx="1232621" cy="9817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92462-04E8-5DC0-FB8D-4B1F16BB0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*For our presentations, lesson plans, articles,  printables, interactives, stories, and games related to </a:t>
            </a:r>
            <a:r>
              <a:rPr lang="en-US"/>
              <a:t>the battles of the French and Indian War, </a:t>
            </a:r>
            <a:r>
              <a:rPr lang="en-US" dirty="0"/>
              <a:t>please visit: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https://learnaboutamerica.com/american-history/french-and-indian-war/french-and-indian-war-interactive-map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 For the greatest American History website for teachers, parents, and students, visit: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https://learnaboutamerica.com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8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Join, or Die - Wikipedia">
            <a:extLst>
              <a:ext uri="{FF2B5EF4-FFF2-40B4-BE49-F238E27FC236}">
                <a16:creationId xmlns:a16="http://schemas.microsoft.com/office/drawing/2014/main" id="{C320E96D-1CA2-556B-E9E5-D0E21AAB5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4" r="11246" b="-2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Rectangle 820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A War Over Empire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The French and Indian War was fought between Britain and France</a:t>
            </a:r>
          </a:p>
          <a:p>
            <a:pPr lvl="1"/>
            <a:r>
              <a:rPr lang="en-US" sz="1700"/>
              <a:t>Both nations wanted control of land and trade in North America</a:t>
            </a:r>
          </a:p>
          <a:p>
            <a:pPr lvl="1"/>
            <a:r>
              <a:rPr lang="en-US" sz="1700"/>
              <a:t>Many key battles took place in Canada and the Great Lakes region</a:t>
            </a:r>
          </a:p>
          <a:p>
            <a:pPr lvl="1"/>
            <a:r>
              <a:rPr lang="en-US" sz="1700"/>
              <a:t>The war was part of a larger global conflict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Seven Years' War - Wikipedia">
            <a:extLst>
              <a:ext uri="{FF2B5EF4-FFF2-40B4-BE49-F238E27FC236}">
                <a16:creationId xmlns:a16="http://schemas.microsoft.com/office/drawing/2014/main" id="{5FBA4667-C509-728C-3CFA-6E85709D6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" r="13081" b="-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Rectangle 922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A Global Rivalry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France and England were longtime rivals</a:t>
            </a:r>
          </a:p>
          <a:p>
            <a:pPr lvl="1"/>
            <a:r>
              <a:rPr lang="en-US" sz="1700"/>
              <a:t>Battles took place in Europe, the Caribbean, Africa, and India</a:t>
            </a:r>
          </a:p>
          <a:p>
            <a:pPr lvl="1"/>
            <a:r>
              <a:rPr lang="en-US" sz="1700"/>
              <a:t>In Europe, the conflict was known as the Seven Years’ War</a:t>
            </a:r>
          </a:p>
          <a:p>
            <a:pPr lvl="1"/>
            <a:r>
              <a:rPr lang="en-US" sz="1700"/>
              <a:t>Events in North America affected the entire world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ainting of a group of men in the woods&#10;&#10;AI-generated content may be incorrect.">
            <a:extLst>
              <a:ext uri="{FF2B5EF4-FFF2-40B4-BE49-F238E27FC236}">
                <a16:creationId xmlns:a16="http://schemas.microsoft.com/office/drawing/2014/main" id="{B15B08F5-594F-0F8E-6363-4082C87864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807" r="13605" b="-1"/>
          <a:stretch>
            <a:fillRect/>
          </a:stretch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Jumonville Glen (1754)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One of the first battles of the war</a:t>
            </a:r>
          </a:p>
          <a:p>
            <a:pPr lvl="1"/>
            <a:r>
              <a:rPr lang="en-US" sz="1700"/>
              <a:t>Fought in the Ohio River Valley</a:t>
            </a:r>
          </a:p>
          <a:p>
            <a:pPr lvl="1"/>
            <a:r>
              <a:rPr lang="en-US" sz="1700"/>
              <a:t>A young George Washington led British colonial forces</a:t>
            </a:r>
          </a:p>
          <a:p>
            <a:pPr lvl="1"/>
            <a:r>
              <a:rPr lang="en-US" sz="1700"/>
              <a:t>The skirmish increased tensions between France and Britain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81FF7797-1CB7-A2C7-126A-34EC0386D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9" r="1942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Fort Necessity (1754)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Built by George Washington after Jumonville Glen</a:t>
            </a:r>
          </a:p>
          <a:p>
            <a:pPr lvl="1"/>
            <a:r>
              <a:rPr lang="en-US" sz="1700"/>
              <a:t>Poorly located in a low, muddy area</a:t>
            </a:r>
          </a:p>
          <a:p>
            <a:pPr lvl="1"/>
            <a:r>
              <a:rPr lang="en-US" sz="1700"/>
              <a:t>French forces attacked and surrounded the fort</a:t>
            </a:r>
          </a:p>
          <a:p>
            <a:pPr lvl="1"/>
            <a:r>
              <a:rPr lang="en-US" sz="1700"/>
              <a:t>Washington was forced to surrender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4c Fort Duquesne single | National Postal Museum">
            <a:extLst>
              <a:ext uri="{FF2B5EF4-FFF2-40B4-BE49-F238E27FC236}">
                <a16:creationId xmlns:a16="http://schemas.microsoft.com/office/drawing/2014/main" id="{C4C8EB03-0127-450C-73C3-C2BDD3F5B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6" r="13862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Fort Duquesne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Located at the forks of the Ohio River</a:t>
            </a:r>
          </a:p>
          <a:p>
            <a:pPr lvl="1"/>
            <a:r>
              <a:rPr lang="en-US" sz="1700"/>
              <a:t>A key French stronghold in the region</a:t>
            </a:r>
          </a:p>
          <a:p>
            <a:pPr lvl="1"/>
            <a:r>
              <a:rPr lang="en-US" sz="1700"/>
              <a:t>Controlled western lands and trade routes</a:t>
            </a:r>
          </a:p>
          <a:p>
            <a:pPr lvl="1"/>
            <a:r>
              <a:rPr lang="en-US" sz="1700"/>
              <a:t>Captured by the British and renamed Fort Pitt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The Two Sieges of Louisbourg: Harbingers of American Discontent - Journal  of the American Revolution">
            <a:extLst>
              <a:ext uri="{FF2B5EF4-FFF2-40B4-BE49-F238E27FC236}">
                <a16:creationId xmlns:a16="http://schemas.microsoft.com/office/drawing/2014/main" id="{F20652CC-6B28-C408-3FF7-93AABB303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r="1723" b="-2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Louisbourg (1758)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A heavily fortified French city in present-day Canada</a:t>
            </a:r>
          </a:p>
          <a:p>
            <a:pPr lvl="1"/>
            <a:r>
              <a:rPr lang="en-US" sz="1700"/>
              <a:t>Protected access to the St. Lawrence River</a:t>
            </a:r>
          </a:p>
          <a:p>
            <a:pPr lvl="1"/>
            <a:r>
              <a:rPr lang="en-US" sz="1700"/>
              <a:t>Captured by British forces after a major siege</a:t>
            </a:r>
          </a:p>
          <a:p>
            <a:pPr lvl="1"/>
            <a:r>
              <a:rPr lang="en-US" sz="1700"/>
              <a:t>Its fall opened the route to French Canada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Battle of the Plains of Abraham | VALOUR CANADA">
            <a:extLst>
              <a:ext uri="{FF2B5EF4-FFF2-40B4-BE49-F238E27FC236}">
                <a16:creationId xmlns:a16="http://schemas.microsoft.com/office/drawing/2014/main" id="{777F3B0C-D2B4-95BE-0BC7-362748A25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r="14666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Plains of Abraham (1759)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Fought near Quebec City</a:t>
            </a:r>
          </a:p>
          <a:p>
            <a:pPr lvl="1"/>
            <a:r>
              <a:rPr lang="en-US" sz="1700"/>
              <a:t>One of the most important battles of the war</a:t>
            </a:r>
          </a:p>
          <a:p>
            <a:pPr lvl="1"/>
            <a:r>
              <a:rPr lang="en-US" sz="1700"/>
              <a:t>British forces defeated the French army</a:t>
            </a:r>
          </a:p>
          <a:p>
            <a:pPr lvl="1"/>
            <a:r>
              <a:rPr lang="en-US" sz="1700"/>
              <a:t>Both commanding generals were killed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444</Words>
  <Application>Microsoft Macintosh PowerPoint</Application>
  <PresentationFormat>On-screen Show (4:3)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Aldhabi</vt:lpstr>
      <vt:lpstr>Arial</vt:lpstr>
      <vt:lpstr>Calibri</vt:lpstr>
      <vt:lpstr>Office Theme</vt:lpstr>
      <vt:lpstr>Battles of the French and Indian War</vt:lpstr>
      <vt:lpstr>LearnAboutAmerica.com</vt:lpstr>
      <vt:lpstr>A War Over Empire</vt:lpstr>
      <vt:lpstr>A Global Rivalry</vt:lpstr>
      <vt:lpstr>Jumonville Glen (1754)</vt:lpstr>
      <vt:lpstr>Fort Necessity (1754)</vt:lpstr>
      <vt:lpstr>Fort Duquesne</vt:lpstr>
      <vt:lpstr>Louisbourg (1758)</vt:lpstr>
      <vt:lpstr>Plains of Abraham (1759)</vt:lpstr>
      <vt:lpstr>The Capture of Montreal (1760)</vt:lpstr>
      <vt:lpstr>Surrender and the Treaty of Paris (1763)</vt:lpstr>
      <vt:lpstr>Why the War Mattered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Greg Nussbaum</cp:lastModifiedBy>
  <cp:revision>4</cp:revision>
  <dcterms:created xsi:type="dcterms:W3CDTF">2013-01-27T09:14:16Z</dcterms:created>
  <dcterms:modified xsi:type="dcterms:W3CDTF">2026-01-01T16:21:36Z</dcterms:modified>
  <cp:category/>
</cp:coreProperties>
</file>