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french-and-indian-war/causes-and-effect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Join, or Die by Benjamin Franklin">
            <a:extLst>
              <a:ext uri="{FF2B5EF4-FFF2-40B4-BE49-F238E27FC236}">
                <a16:creationId xmlns:a16="http://schemas.microsoft.com/office/drawing/2014/main" id="{123784B0-2D0E-AB9E-9B8B-E89C8600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229" b="2"/>
          <a:stretch>
            <a:fillRect/>
          </a:stretch>
        </p:blipFill>
        <p:spPr bwMode="auto">
          <a:xfrm>
            <a:off x="140541" y="182880"/>
            <a:ext cx="8868360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35" y="1122363"/>
            <a:ext cx="7346728" cy="22171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 dirty="0">
                <a:solidFill>
                  <a:srgbClr val="FFFFFF"/>
                </a:solidFill>
              </a:rPr>
              <a:t>Join, or Die</a:t>
            </a: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https://</a:t>
            </a:r>
            <a:r>
              <a:rPr lang="en-US" sz="4000" dirty="0" err="1">
                <a:solidFill>
                  <a:srgbClr val="FFFFFF"/>
                </a:solidFill>
              </a:rPr>
              <a:t>learnaboutamerica.com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e Charleston Museum | News and Events » Flags">
            <a:extLst>
              <a:ext uri="{FF2B5EF4-FFF2-40B4-BE49-F238E27FC236}">
                <a16:creationId xmlns:a16="http://schemas.microsoft.com/office/drawing/2014/main" id="{D8D57308-F837-D87C-0E5D-FA619D36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r="20666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Symbol of Colonial 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Later used during the Stamp Act protests</a:t>
            </a:r>
          </a:p>
          <a:p>
            <a:r>
              <a:rPr lang="en-US" sz="1700"/>
              <a:t>Represented resistance to British taxes</a:t>
            </a:r>
          </a:p>
          <a:p>
            <a:r>
              <a:rPr lang="en-US" sz="1700"/>
              <a:t>Symbolized colonial frustration</a:t>
            </a:r>
          </a:p>
          <a:p>
            <a:r>
              <a:rPr lang="en-US" sz="1700"/>
              <a:t>Gained new meaning before the Revolution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Join, or Die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First political cartoon in American history</a:t>
            </a:r>
          </a:p>
          <a:p>
            <a:r>
              <a:t>Introduced the idea of colonial unity</a:t>
            </a:r>
          </a:p>
          <a:p>
            <a:r>
              <a:t>Influenced later revolutionary thinking</a:t>
            </a:r>
          </a:p>
          <a:p>
            <a:r>
              <a:t>Remains an iconic historical 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Join, or Die,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https://learnaboutamerica.com/american-history/french-and-indian-war/causes-and-effects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E935FDC-6BF4-F3DD-07D5-D34A8AD1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 r="-1" b="1900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What Is Join, or Die?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 political cartoon and woodcut</a:t>
            </a:r>
          </a:p>
          <a:p>
            <a:r>
              <a:rPr lang="en-US" sz="1700"/>
              <a:t>Created during the French and Indian War</a:t>
            </a:r>
          </a:p>
          <a:p>
            <a:r>
              <a:rPr lang="en-US" sz="1700"/>
              <a:t>Encouraged colonies to unite</a:t>
            </a:r>
          </a:p>
          <a:p>
            <a:r>
              <a:rPr lang="en-US" sz="1700"/>
              <a:t>Published in the Pennsylvania Gazette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55589F4-AE7C-F9E7-0A24-4C3EF69C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456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Who Created Join, or Die?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The cartoon is credited to Benjamin Franklin</a:t>
            </a:r>
          </a:p>
          <a:p>
            <a:r>
              <a:rPr lang="en-US" sz="1700"/>
              <a:t>Franklin wrote the editorial that included the image</a:t>
            </a:r>
          </a:p>
          <a:p>
            <a:r>
              <a:rPr lang="en-US" sz="1700"/>
              <a:t>The actual artist of the snake is unknown</a:t>
            </a:r>
          </a:p>
          <a:p>
            <a:r>
              <a:rPr lang="en-US" sz="1700"/>
              <a:t>Franklin supported the message of unity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rawing of snakes in a circle&#10;&#10;AI-generated content may be incorrect.">
            <a:extLst>
              <a:ext uri="{FF2B5EF4-FFF2-40B4-BE49-F238E27FC236}">
                <a16:creationId xmlns:a16="http://schemas.microsoft.com/office/drawing/2014/main" id="{6FD9D782-6C91-6FEA-A3B2-1AE43BC0B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45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a Snake?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Snakes were symbols of renewal</a:t>
            </a:r>
          </a:p>
          <a:p>
            <a:r>
              <a:rPr lang="en-US" sz="1700"/>
              <a:t>Snakes shed their skin</a:t>
            </a:r>
          </a:p>
          <a:p>
            <a:r>
              <a:rPr lang="en-US" sz="1700"/>
              <a:t>A popular legend said snakes could live again</a:t>
            </a:r>
          </a:p>
          <a:p>
            <a:r>
              <a:rPr lang="en-US" sz="1700"/>
              <a:t>The image suggested colonies could survive if united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3" y="741391"/>
            <a:ext cx="2582636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The Snake and the Colonies</a:t>
            </a:r>
          </a:p>
        </p:txBody>
      </p:sp>
      <p:pic>
        <p:nvPicPr>
          <p:cNvPr id="6" name="Picture 5" descr="A drawing of a snake&#10;&#10;AI-generated content may be incorrect.">
            <a:extLst>
              <a:ext uri="{FF2B5EF4-FFF2-40B4-BE49-F238E27FC236}">
                <a16:creationId xmlns:a16="http://schemas.microsoft.com/office/drawing/2014/main" id="{A31EC4BD-B4B5-B1C9-F588-9370E305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5" y="1682534"/>
            <a:ext cx="4837162" cy="3422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713" y="2533476"/>
            <a:ext cx="2582636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The snake is cut into eight pieces</a:t>
            </a:r>
          </a:p>
          <a:p>
            <a:r>
              <a:rPr lang="en-US" sz="1700"/>
              <a:t>Each piece represents a colony or region</a:t>
            </a:r>
          </a:p>
          <a:p>
            <a:r>
              <a:rPr lang="en-US" sz="1700"/>
              <a:t>New England colonies grouped as 'N.E.'</a:t>
            </a:r>
          </a:p>
          <a:p>
            <a:r>
              <a:rPr lang="en-US" sz="1700"/>
              <a:t>Georgia and Delaware are not shown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3" y="741391"/>
            <a:ext cx="2582636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Why Use Initials?</a:t>
            </a:r>
          </a:p>
        </p:txBody>
      </p:sp>
      <p:pic>
        <p:nvPicPr>
          <p:cNvPr id="5" name="Picture 4" descr="A close-up of a foot print&#10;&#10;AI-generated content may be incorrect.">
            <a:extLst>
              <a:ext uri="{FF2B5EF4-FFF2-40B4-BE49-F238E27FC236}">
                <a16:creationId xmlns:a16="http://schemas.microsoft.com/office/drawing/2014/main" id="{72301551-03BA-FAC6-214E-01D67476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5" y="1597883"/>
            <a:ext cx="4837162" cy="3591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713" y="2533476"/>
            <a:ext cx="2582636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Many colonists could not read well</a:t>
            </a:r>
          </a:p>
          <a:p>
            <a:r>
              <a:rPr lang="en-US" sz="1700"/>
              <a:t>Initials were easier to recognize</a:t>
            </a:r>
          </a:p>
          <a:p>
            <a:r>
              <a:rPr lang="en-US" sz="1700"/>
              <a:t>The image could be understood quickly</a:t>
            </a:r>
          </a:p>
          <a:p>
            <a:r>
              <a:rPr lang="en-US" sz="1700"/>
              <a:t>Helped spread the message widely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lbany Congress - Wikipedia">
            <a:extLst>
              <a:ext uri="{FF2B5EF4-FFF2-40B4-BE49-F238E27FC236}">
                <a16:creationId xmlns:a16="http://schemas.microsoft.com/office/drawing/2014/main" id="{A9DD9E15-8901-B98E-75BA-202EF57C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3" b="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Purpose During the French and Indian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Warned colonies they must unite</a:t>
            </a:r>
          </a:p>
          <a:p>
            <a:r>
              <a:rPr lang="en-US" sz="1700"/>
              <a:t>Encouraged cooperation against France</a:t>
            </a:r>
          </a:p>
          <a:p>
            <a:r>
              <a:rPr lang="en-US" sz="1700"/>
              <a:t>Supported a unified colonial government</a:t>
            </a:r>
          </a:p>
          <a:p>
            <a:r>
              <a:rPr lang="en-US" sz="1700"/>
              <a:t>Connected to the Albany Plan of Union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illiam Pym&quot; Asserts Parliamentary Supremacy | Teaching American History">
            <a:extLst>
              <a:ext uri="{FF2B5EF4-FFF2-40B4-BE49-F238E27FC236}">
                <a16:creationId xmlns:a16="http://schemas.microsoft.com/office/drawing/2014/main" id="{F446DBF7-6CDB-3B2F-7AD8-6E7E29CE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r="15159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Reaction in Britain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leaders did not support colonial unity</a:t>
            </a:r>
          </a:p>
          <a:p>
            <a:r>
              <a:rPr lang="en-US" sz="1700"/>
              <a:t>Feared loss of control</a:t>
            </a:r>
          </a:p>
          <a:p>
            <a:r>
              <a:rPr lang="en-US" sz="1700"/>
              <a:t>The message failed to influence Parliament</a:t>
            </a:r>
          </a:p>
          <a:p>
            <a:r>
              <a:rPr lang="en-US" sz="1700"/>
              <a:t>Unity was seen as a threat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334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Aldhabi</vt:lpstr>
      <vt:lpstr>Arial</vt:lpstr>
      <vt:lpstr>Calibri</vt:lpstr>
      <vt:lpstr>Office Theme</vt:lpstr>
      <vt:lpstr>Join, or Die https://learnaboutamerica.com</vt:lpstr>
      <vt:lpstr>LearnAboutAmerica.com</vt:lpstr>
      <vt:lpstr>What Is Join, or Die?</vt:lpstr>
      <vt:lpstr>Who Created Join, or Die?</vt:lpstr>
      <vt:lpstr>Why a Snake?</vt:lpstr>
      <vt:lpstr>The Snake and the Colonies</vt:lpstr>
      <vt:lpstr>Why Use Initials?</vt:lpstr>
      <vt:lpstr>Purpose During the French and Indian War</vt:lpstr>
      <vt:lpstr>Reaction in Britain</vt:lpstr>
      <vt:lpstr>A Symbol of Colonial Anger</vt:lpstr>
      <vt:lpstr>Why Join, or Die Matters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2026-01-01T16:12:30Z</dcterms:modified>
  <cp:category/>
</cp:coreProperties>
</file>