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french-and-indian-war/events-of-the-french-and-indian-war/future-founding-fathers-washington-and-franklin-in-the-french-and-indian-wa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in a military uniform&#10;&#10;AI-generated content may be incorrect.">
            <a:extLst>
              <a:ext uri="{FF2B5EF4-FFF2-40B4-BE49-F238E27FC236}">
                <a16:creationId xmlns:a16="http://schemas.microsoft.com/office/drawing/2014/main" id="{A1031C2A-D3EC-11C7-7A51-3A73B03B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6" r="4372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Washington &amp; Franklin in the French and Indian War</a:t>
            </a:r>
            <a:b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learnaboutamerica.com</a:t>
            </a: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rchitecture of Independence Hall - Independence National Historical Park  (U.S. National Park Service)">
            <a:extLst>
              <a:ext uri="{FF2B5EF4-FFF2-40B4-BE49-F238E27FC236}">
                <a16:creationId xmlns:a16="http://schemas.microsoft.com/office/drawing/2014/main" id="{D26743BA-EDC6-16EE-93C8-77D69BFB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r="2493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Franklin’s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Encouraged colonial cooperation</a:t>
            </a:r>
          </a:p>
          <a:p>
            <a:r>
              <a:rPr lang="en-US" sz="1700"/>
              <a:t>Helped gather supplies for soldiers</a:t>
            </a:r>
          </a:p>
          <a:p>
            <a:r>
              <a:rPr lang="en-US" sz="1700"/>
              <a:t>Promoted unity between colonies</a:t>
            </a:r>
          </a:p>
          <a:p>
            <a:r>
              <a:rPr lang="en-US" sz="1700"/>
              <a:t>Ideas influenced later independence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Comparing Their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Washington: military leadership</a:t>
            </a:r>
          </a:p>
          <a:p>
            <a:r>
              <a:t>Franklin: political and organizational leadership</a:t>
            </a:r>
          </a:p>
          <a:p>
            <a:r>
              <a:t>Both roles were important</a:t>
            </a:r>
          </a:p>
          <a:p>
            <a:r>
              <a:t>Together shaped America’s future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early founding fathers,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https://learnaboutamerica.com/american-history/french-and-indian-war/events-of-the-french-and-indian</a:t>
            </a:r>
            <a:r>
              <a:rPr lang="en-US">
                <a:hlinkClick r:id="rId3"/>
              </a:rPr>
              <a:t>-war/future-founding-fathers-washington-and-franklin-in-the-french-and-indian-war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ance in the Seven Years' War - Wikipedia">
            <a:extLst>
              <a:ext uri="{FF2B5EF4-FFF2-40B4-BE49-F238E27FC236}">
                <a16:creationId xmlns:a16="http://schemas.microsoft.com/office/drawing/2014/main" id="{93631FB0-99DB-8980-911E-5FC3D834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Background: The French and Indian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Fought between Britain and France</a:t>
            </a:r>
          </a:p>
          <a:p>
            <a:r>
              <a:rPr lang="en-US" sz="1700"/>
              <a:t>Control of land in North America</a:t>
            </a:r>
          </a:p>
          <a:p>
            <a:r>
              <a:rPr lang="en-US" sz="1700"/>
              <a:t>Native American nations were involved</a:t>
            </a:r>
          </a:p>
          <a:p>
            <a:r>
              <a:rPr lang="en-US" sz="1700"/>
              <a:t>War began in 1754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81" y="685800"/>
            <a:ext cx="3264837" cy="1474666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595959"/>
                </a:solidFill>
              </a:rPr>
              <a:t>George Washington: A Young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581" y="2447337"/>
            <a:ext cx="3264837" cy="3770434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rgbClr val="595959"/>
                </a:solidFill>
              </a:rPr>
              <a:t>From Virginia</a:t>
            </a:r>
          </a:p>
          <a:p>
            <a:r>
              <a:rPr lang="en-US" sz="1700">
                <a:solidFill>
                  <a:srgbClr val="595959"/>
                </a:solidFill>
              </a:rPr>
              <a:t>Sent to the Ohio River Valley</a:t>
            </a:r>
          </a:p>
          <a:p>
            <a:r>
              <a:rPr lang="en-US" sz="1700">
                <a:solidFill>
                  <a:srgbClr val="595959"/>
                </a:solidFill>
              </a:rPr>
              <a:t>Ordered to warn French to leave</a:t>
            </a:r>
          </a:p>
          <a:p>
            <a:r>
              <a:rPr lang="en-US" sz="1700">
                <a:solidFill>
                  <a:srgbClr val="595959"/>
                </a:solidFill>
              </a:rPr>
              <a:t>Tensions soon turned violent</a:t>
            </a:r>
          </a:p>
        </p:txBody>
      </p:sp>
      <p:pic>
        <p:nvPicPr>
          <p:cNvPr id="2050" name="Picture 2" descr="Washington Bicentennial: 3-cent Postage Stamp | National Postal Museum">
            <a:extLst>
              <a:ext uri="{FF2B5EF4-FFF2-40B4-BE49-F238E27FC236}">
                <a16:creationId xmlns:a16="http://schemas.microsoft.com/office/drawing/2014/main" id="{98803D8F-2F8F-9468-7778-ECE4FB52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350" y="1358839"/>
            <a:ext cx="3597792" cy="41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attle of Fort Necessity (1754) | Summary, Map, Significance, George  Washington, &amp; Facts | Britannica">
            <a:extLst>
              <a:ext uri="{FF2B5EF4-FFF2-40B4-BE49-F238E27FC236}">
                <a16:creationId xmlns:a16="http://schemas.microsoft.com/office/drawing/2014/main" id="{E6C99E0D-464B-F994-DC8F-C702E344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7045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Washington and Early 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Clashed with French forces in 1754</a:t>
            </a:r>
          </a:p>
          <a:p>
            <a:r>
              <a:rPr lang="en-US" sz="1700"/>
              <a:t>Built Fort Necessity</a:t>
            </a:r>
          </a:p>
          <a:p>
            <a:r>
              <a:rPr lang="en-US" sz="1700"/>
              <a:t>French attacked the fort</a:t>
            </a:r>
          </a:p>
          <a:p>
            <a:r>
              <a:rPr lang="en-US" sz="1700"/>
              <a:t>Washington was forced to surrender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E2EC3F-757D-4266-8E58-3EF6429CD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11536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Washington’s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Gained valuable military experience</a:t>
            </a:r>
          </a:p>
          <a:p>
            <a:r>
              <a:rPr lang="en-US" sz="1700"/>
              <a:t>Learned frontier warfare</a:t>
            </a:r>
          </a:p>
          <a:p>
            <a:r>
              <a:rPr lang="en-US" sz="1700"/>
              <a:t>Prepared for future leadership</a:t>
            </a:r>
          </a:p>
          <a:p>
            <a:r>
              <a:rPr lang="en-US" sz="1700"/>
              <a:t>Later led colonial forces in the Revolution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D8F74F7-DE3D-72B4-0185-871DBFF8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24418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Benjamin Franklin: A Different Kind of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Writer, printer, and political leader</a:t>
            </a:r>
          </a:p>
          <a:p>
            <a:r>
              <a:rPr lang="en-US" sz="1700"/>
              <a:t>Did not fight in battles</a:t>
            </a:r>
          </a:p>
          <a:p>
            <a:r>
              <a:rPr lang="en-US" sz="1700"/>
              <a:t>Helped support the war effort</a:t>
            </a:r>
          </a:p>
          <a:p>
            <a:r>
              <a:rPr lang="en-US" sz="1700"/>
              <a:t>Focused on organization and cooperation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lbany Congress - Wikipedia">
            <a:extLst>
              <a:ext uri="{FF2B5EF4-FFF2-40B4-BE49-F238E27FC236}">
                <a16:creationId xmlns:a16="http://schemas.microsoft.com/office/drawing/2014/main" id="{07220638-D1C7-2763-5D77-34C859578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3" b="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Albany Plan of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Proposed in 1754</a:t>
            </a:r>
          </a:p>
          <a:p>
            <a:r>
              <a:rPr lang="en-US" sz="1700"/>
              <a:t>Plan to unite the colonies</a:t>
            </a:r>
          </a:p>
          <a:p>
            <a:r>
              <a:rPr lang="en-US" sz="1700"/>
              <a:t>Shared defense against France</a:t>
            </a:r>
          </a:p>
          <a:p>
            <a:r>
              <a:rPr lang="en-US" sz="1700"/>
              <a:t>Plan was not approved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Join, or Die - Wikipedia">
            <a:extLst>
              <a:ext uri="{FF2B5EF4-FFF2-40B4-BE49-F238E27FC236}">
                <a16:creationId xmlns:a16="http://schemas.microsoft.com/office/drawing/2014/main" id="{37F9E593-B96D-4A90-8003-A21B134E1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1246" b="-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“Join, or Die”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Famous cartoon by Benjamin Franklin</a:t>
            </a:r>
          </a:p>
          <a:p>
            <a:r>
              <a:rPr lang="en-US" sz="1700"/>
              <a:t>Showed a snake cut into pieces</a:t>
            </a:r>
          </a:p>
          <a:p>
            <a:r>
              <a:rPr lang="en-US" sz="1700"/>
              <a:t>Each piece represented a colony</a:t>
            </a:r>
          </a:p>
          <a:p>
            <a:r>
              <a:rPr lang="en-US" sz="1700"/>
              <a:t>Warned colonies must unite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289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Aldhabi</vt:lpstr>
      <vt:lpstr>Arial</vt:lpstr>
      <vt:lpstr>Calibri</vt:lpstr>
      <vt:lpstr>Office Theme</vt:lpstr>
      <vt:lpstr>Washington &amp; Franklin in the French and Indian War https://learnaboutamerica.com</vt:lpstr>
      <vt:lpstr>LearnAboutAmerica.com</vt:lpstr>
      <vt:lpstr>Background: The French and Indian War</vt:lpstr>
      <vt:lpstr>George Washington: A Young Officer</vt:lpstr>
      <vt:lpstr>Washington and Early Fighting</vt:lpstr>
      <vt:lpstr>Washington’s Impact</vt:lpstr>
      <vt:lpstr>Benjamin Franklin: A Different Kind of Leader</vt:lpstr>
      <vt:lpstr>The Albany Plan of Union</vt:lpstr>
      <vt:lpstr>“Join, or Die”</vt:lpstr>
      <vt:lpstr>Franklin’s Impact</vt:lpstr>
      <vt:lpstr>Comparing Their Roles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2026-01-01T16:19:07Z</dcterms:modified>
  <cp:category/>
</cp:coreProperties>
</file>