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89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revolutionary-war/battles-of-the-revolutionary-war/battle-of-bunker-hil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ttle of Bunker Hill - Wikipedia">
            <a:extLst>
              <a:ext uri="{FF2B5EF4-FFF2-40B4-BE49-F238E27FC236}">
                <a16:creationId xmlns:a16="http://schemas.microsoft.com/office/drawing/2014/main" id="{01266F93-3D40-4894-74E2-F636F14B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r="8006" b="2"/>
          <a:stretch>
            <a:fillRect/>
          </a:stretch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>
                <a:solidFill>
                  <a:srgbClr val="FFFFFF"/>
                </a:solidFill>
              </a:rPr>
              <a:t>The Battle of Bunker Hill</a:t>
            </a:r>
          </a:p>
        </p:txBody>
      </p:sp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F550D8F2-61F3-AB89-10BB-A77C9244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577" y="167126"/>
            <a:ext cx="1380367" cy="1099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Battle of Bunker Hill | American Revolutionary War">
            <a:extLst>
              <a:ext uri="{FF2B5EF4-FFF2-40B4-BE49-F238E27FC236}">
                <a16:creationId xmlns:a16="http://schemas.microsoft.com/office/drawing/2014/main" id="{F8CF5369-4430-58B2-15E8-8EEB7E37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r="16135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Third Assault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British focused on Breed’s Hill</a:t>
            </a:r>
          </a:p>
          <a:p>
            <a:r>
              <a:rPr lang="en-US" sz="1700"/>
              <a:t>Patriots ran out of ammunition</a:t>
            </a:r>
          </a:p>
          <a:p>
            <a:r>
              <a:rPr lang="en-US" sz="1700"/>
              <a:t>Fighting turned to hand-to-hand combat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Battle of Bunker Hill">
            <a:extLst>
              <a:ext uri="{FF2B5EF4-FFF2-40B4-BE49-F238E27FC236}">
                <a16:creationId xmlns:a16="http://schemas.microsoft.com/office/drawing/2014/main" id="{E805E674-10B5-9CAA-6F15-5CB79D886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r="19989" b="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Patriot Retreat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Patriots retreated due to lack of ammunition</a:t>
            </a:r>
          </a:p>
          <a:p>
            <a:r>
              <a:rPr lang="en-US" sz="1700"/>
              <a:t>Retreat was orderly and effective</a:t>
            </a:r>
          </a:p>
          <a:p>
            <a:r>
              <a:rPr lang="en-US" sz="1700"/>
              <a:t>Most soldiers avoided capture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Black History, and the Battle of Bunker Hill, a story - African American  Registry">
            <a:extLst>
              <a:ext uri="{FF2B5EF4-FFF2-40B4-BE49-F238E27FC236}">
                <a16:creationId xmlns:a16="http://schemas.microsoft.com/office/drawing/2014/main" id="{6336E668-8062-4E3C-F036-FFAA1603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r="7180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Pyrrhic British Victory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British gained control of Charlestown Peninsula</a:t>
            </a:r>
          </a:p>
          <a:p>
            <a:r>
              <a:rPr lang="en-US" sz="1700"/>
              <a:t>Over 1,000 British casualties</a:t>
            </a:r>
          </a:p>
          <a:p>
            <a:r>
              <a:rPr lang="en-US" sz="1700"/>
              <a:t>About 450 Patriot casualties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Battle of Bunker Hill">
            <a:extLst>
              <a:ext uri="{FF2B5EF4-FFF2-40B4-BE49-F238E27FC236}">
                <a16:creationId xmlns:a16="http://schemas.microsoft.com/office/drawing/2014/main" id="{72F2FBEE-8046-E909-90A5-6C33EF5B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r="983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Why It Was Costly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81 British officers were killed or wounded</a:t>
            </a:r>
          </a:p>
          <a:p>
            <a:r>
              <a:rPr lang="en-US" sz="1700"/>
              <a:t>Losses shocked British leadership</a:t>
            </a:r>
          </a:p>
          <a:p>
            <a:r>
              <a:rPr lang="en-US" sz="1700"/>
              <a:t>Victory came at a high price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Why Germans Fought in the Revolutionary War—for the British">
            <a:extLst>
              <a:ext uri="{FF2B5EF4-FFF2-40B4-BE49-F238E27FC236}">
                <a16:creationId xmlns:a16="http://schemas.microsoft.com/office/drawing/2014/main" id="{9F8C6269-9256-160E-BC24-264F959D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r="18705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Strategic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British became more cautious attacking fortifications</a:t>
            </a:r>
          </a:p>
          <a:p>
            <a:r>
              <a:rPr lang="en-US" sz="1700"/>
              <a:t>Decision to hire over 30,000 Hessian soldiers</a:t>
            </a:r>
          </a:p>
          <a:p>
            <a:r>
              <a:rPr lang="en-US" sz="1700"/>
              <a:t>Needed additional military strength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20" y="741391"/>
            <a:ext cx="2662237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Impact on the Patriots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2510223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Patriot confidence increased</a:t>
            </a:r>
          </a:p>
          <a:p>
            <a:r>
              <a:rPr lang="en-US" sz="1700"/>
              <a:t>Militia proved capable against British army</a:t>
            </a:r>
          </a:p>
          <a:p>
            <a:r>
              <a:rPr lang="en-US" sz="1700"/>
              <a:t>Encouraged continued resistance</a:t>
            </a:r>
          </a:p>
        </p:txBody>
      </p:sp>
      <p:pic>
        <p:nvPicPr>
          <p:cNvPr id="13314" name="Picture 2" descr="Flags of Bunker Hill: Banners of ...">
            <a:extLst>
              <a:ext uri="{FF2B5EF4-FFF2-40B4-BE49-F238E27FC236}">
                <a16:creationId xmlns:a16="http://schemas.microsoft.com/office/drawing/2014/main" id="{B93B994B-710C-91BC-B6F9-6503DA92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74" b="-1"/>
          <a:stretch>
            <a:fillRect/>
          </a:stretch>
        </p:blipFill>
        <p:spPr bwMode="auto">
          <a:xfrm>
            <a:off x="3816932" y="877413"/>
            <a:ext cx="4666971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16932" y="5858828"/>
            <a:ext cx="4669847" cy="123363"/>
            <a:chOff x="7015162" y="5858828"/>
            <a:chExt cx="4300544" cy="123363"/>
          </a:xfrm>
        </p:grpSpPr>
        <p:sp>
          <p:nvSpPr>
            <p:cNvPr id="13320" name="Rectangle 1331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1" name="Rectangle 1332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the Battle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Showed the war would be long and difficult</a:t>
            </a:r>
          </a:p>
          <a:p>
            <a:r>
              <a:t>Boosted Patriot morale</a:t>
            </a:r>
          </a:p>
          <a:p>
            <a:r>
              <a:t>Changed British strategy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66" y="1091140"/>
            <a:ext cx="4629150" cy="642938"/>
          </a:xfrm>
        </p:spPr>
        <p:txBody>
          <a:bodyPr>
            <a:normAutofit fontScale="90000"/>
          </a:bodyPr>
          <a:lstStyle/>
          <a:p>
            <a:r>
              <a:rPr lang="en-US" sz="3713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3713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112"/>
            <a:ext cx="1380367" cy="1099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Battle of Bunker Hill,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https://learnaboutamerica.com/american-history/revolutionary-war/battles-of-the-revolutionary-war/battle-of-bunker-hill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Battle of Bunker Hill (U.S. National Park Service)">
            <a:extLst>
              <a:ext uri="{FF2B5EF4-FFF2-40B4-BE49-F238E27FC236}">
                <a16:creationId xmlns:a16="http://schemas.microsoft.com/office/drawing/2014/main" id="{91DC3049-D01E-0B75-AB2B-A348312C0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7" r="10694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After Lexington and Concord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Patriot militias blocked British land access to Boston</a:t>
            </a:r>
          </a:p>
          <a:p>
            <a:r>
              <a:rPr lang="en-US" sz="1700"/>
              <a:t>British forces could still use Boston Harbor</a:t>
            </a:r>
          </a:p>
          <a:p>
            <a:r>
              <a:rPr lang="en-US" sz="1700"/>
              <a:t>Boston was under siege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eneral Burgoyne's Proclamation | Teaching American History">
            <a:extLst>
              <a:ext uri="{FF2B5EF4-FFF2-40B4-BE49-F238E27FC236}">
                <a16:creationId xmlns:a16="http://schemas.microsoft.com/office/drawing/2014/main" id="{82D0BD2F-EDA4-3283-1EAD-38821130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British Commanders Arrive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May 25, 1775</a:t>
            </a:r>
          </a:p>
          <a:p>
            <a:r>
              <a:rPr lang="en-US" sz="1700"/>
              <a:t>Generals William Howe, John Burgoyne, and Henry Clinton arrived</a:t>
            </a:r>
          </a:p>
          <a:p>
            <a:r>
              <a:rPr lang="en-US" sz="1700"/>
              <a:t>Planned to break the Patriot siege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reed's Hill (U.S. National Park Service)">
            <a:extLst>
              <a:ext uri="{FF2B5EF4-FFF2-40B4-BE49-F238E27FC236}">
                <a16:creationId xmlns:a16="http://schemas.microsoft.com/office/drawing/2014/main" id="{5597807A-1521-7C13-D7A6-DB73A457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r="13606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Why the Hills Mattered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High ground overlooked Boston and its harbor</a:t>
            </a:r>
          </a:p>
          <a:p>
            <a:r>
              <a:rPr lang="en-US" sz="1700"/>
              <a:t>Bunker Hill and Dorchester Heights were key positions</a:t>
            </a:r>
          </a:p>
          <a:p>
            <a:r>
              <a:rPr lang="en-US" sz="1700"/>
              <a:t>Control meant strategic advantage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reed's Hill versus Bunker Hill (U.S. National Park Service)">
            <a:extLst>
              <a:ext uri="{FF2B5EF4-FFF2-40B4-BE49-F238E27FC236}">
                <a16:creationId xmlns:a16="http://schemas.microsoft.com/office/drawing/2014/main" id="{2F050354-7281-2735-39DA-C848B797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r="23731" b="-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Patriot Fortifications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June 15, 1775</a:t>
            </a:r>
          </a:p>
          <a:p>
            <a:r>
              <a:rPr lang="en-US" sz="1700"/>
              <a:t>Patriots fortified Bunker Hill and Breed’s Hill</a:t>
            </a:r>
          </a:p>
          <a:p>
            <a:r>
              <a:rPr lang="en-US" sz="1700"/>
              <a:t>Charlestown Peninsula extended into Boston Harbor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1351 - 1968 6c Historic American Flags: Bunker Hill">
            <a:extLst>
              <a:ext uri="{FF2B5EF4-FFF2-40B4-BE49-F238E27FC236}">
                <a16:creationId xmlns:a16="http://schemas.microsoft.com/office/drawing/2014/main" id="{2767FDA1-7392-C566-C9EC-6EF247158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5" r="11885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200"/>
              <a:t>British Underestimate the Patriots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British leaders underestimated Patriot resolve</a:t>
            </a:r>
          </a:p>
          <a:p>
            <a:r>
              <a:rPr lang="en-US" sz="1700"/>
              <a:t>John Burgoyne called the militia 'untrained rabble'</a:t>
            </a:r>
          </a:p>
          <a:p>
            <a:r>
              <a:rPr lang="en-US" sz="1700"/>
              <a:t>British chose a direct assault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#1034 - 2 1/2¢ Bunker Hill">
            <a:extLst>
              <a:ext uri="{FF2B5EF4-FFF2-40B4-BE49-F238E27FC236}">
                <a16:creationId xmlns:a16="http://schemas.microsoft.com/office/drawing/2014/main" id="{6C12DCCD-0A2C-817A-B0E9-DBBB5488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0" b="7390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The First British Assault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June 17, 1775, around 3:00 PM</a:t>
            </a:r>
          </a:p>
          <a:p>
            <a:r>
              <a:rPr lang="en-US" sz="1700"/>
              <a:t>British troops attacked Breed’s Hill</a:t>
            </a:r>
          </a:p>
          <a:p>
            <a:r>
              <a:rPr lang="en-US" sz="1700"/>
              <a:t>Patriot gunfire repelled the attack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10c Bunker Hill 1775 by Trumbull single | National Postal Museum">
            <a:extLst>
              <a:ext uri="{FF2B5EF4-FFF2-40B4-BE49-F238E27FC236}">
                <a16:creationId xmlns:a16="http://schemas.microsoft.com/office/drawing/2014/main" id="{6F76104A-9D0E-5F67-97D8-60E1C6C8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7" r="-1" b="881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Second Assault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British regrouped and attacked again</a:t>
            </a:r>
          </a:p>
          <a:p>
            <a:r>
              <a:rPr lang="en-US" sz="1700"/>
              <a:t>Heavy British casualties continued</a:t>
            </a:r>
          </a:p>
          <a:p>
            <a:r>
              <a:rPr lang="en-US" sz="1700"/>
              <a:t>Patriot defenses held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349</Words>
  <Application>Microsoft Macintosh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Aldhabi</vt:lpstr>
      <vt:lpstr>Arial</vt:lpstr>
      <vt:lpstr>Calibri</vt:lpstr>
      <vt:lpstr>Office Theme</vt:lpstr>
      <vt:lpstr>The Battle of Bunker Hill</vt:lpstr>
      <vt:lpstr>LearnAboutAmerica.com</vt:lpstr>
      <vt:lpstr>After Lexington and Concord</vt:lpstr>
      <vt:lpstr>British Commanders Arrive</vt:lpstr>
      <vt:lpstr>Why the Hills Mattered</vt:lpstr>
      <vt:lpstr>Patriot Fortifications</vt:lpstr>
      <vt:lpstr>British Underestimate the Patriots</vt:lpstr>
      <vt:lpstr>The First British Assault</vt:lpstr>
      <vt:lpstr>The Second Assault</vt:lpstr>
      <vt:lpstr>The Third Assault</vt:lpstr>
      <vt:lpstr>The Patriot Retreat</vt:lpstr>
      <vt:lpstr>A Pyrrhic British Victory</vt:lpstr>
      <vt:lpstr>Why It Was Costly</vt:lpstr>
      <vt:lpstr>Strategic Changes</vt:lpstr>
      <vt:lpstr>Impact on the Patriots</vt:lpstr>
      <vt:lpstr>Why the Battle Matters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2026-01-01T20:13:22Z</dcterms:modified>
  <cp:category/>
</cp:coreProperties>
</file>