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2"/>
    <p:restoredTop sz="94749"/>
  </p:normalViewPr>
  <p:slideViewPr>
    <p:cSldViewPr snapToGrid="0" snapToObjects="1">
      <p:cViewPr varScale="1">
        <p:scale>
          <a:sx n="90" d="100"/>
          <a:sy n="90" d="100"/>
        </p:scale>
        <p:origin x="920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68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Benjamin Franklin as one of the most versatile and influential figures in American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Franklin as a civic-minded reformer.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Franklin’s curiosity and practical inventions.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this discovery was groundbreaking.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Franklin’s role as a diplomat.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Franklin’s key role in independence.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Franklin’s lasting impact on America.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Franklin’s modest upbringing and limited formal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how printing shaped Franklin’s love of ideas and communication.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Franklin used a pseudonym and why the letters were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Franklin’s break from his brother and flight to Philadelphia.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Franklin’s disappointment and growth during his London stay.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Franklin became financially successful.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Franklin’s influence through journalism.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the almanac was popular and lasting.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people-of-the-revolutionary-war/benjamin-frankli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80047F-7A72-91BB-957D-A78F660F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r="35411"/>
          <a:stretch>
            <a:fillRect/>
          </a:stretch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71" y="743447"/>
            <a:ext cx="2980038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Benjamin Franklin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23766-2AB7-9DC8-B42A-1BE94949EDA7}"/>
              </a:ext>
            </a:extLst>
          </p:cNvPr>
          <p:cNvSpPr txBox="1"/>
          <p:nvPr/>
        </p:nvSpPr>
        <p:spPr>
          <a:xfrm>
            <a:off x="831273" y="5250873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48464"/>
            <a:ext cx="2855390" cy="2228074"/>
          </a:xfrm>
        </p:spPr>
        <p:txBody>
          <a:bodyPr>
            <a:normAutofit/>
          </a:bodyPr>
          <a:lstStyle/>
          <a:p>
            <a:r>
              <a:rPr lang="en-US" sz="3500"/>
              <a:t>Poor Richard’s Almanac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62279"/>
            <a:ext cx="2849569" cy="3143241"/>
          </a:xfrm>
        </p:spPr>
        <p:txBody>
          <a:bodyPr>
            <a:normAutofit/>
          </a:bodyPr>
          <a:lstStyle/>
          <a:p>
            <a:r>
              <a:rPr lang="en-US" sz="1700"/>
              <a:t>Published in 1733</a:t>
            </a:r>
          </a:p>
          <a:p>
            <a:r>
              <a:rPr lang="en-US" sz="1700"/>
              <a:t>Famous sayings</a:t>
            </a:r>
          </a:p>
          <a:p>
            <a:r>
              <a:rPr lang="en-US" sz="1700"/>
              <a:t>Blended humor and wisdom</a:t>
            </a:r>
          </a:p>
        </p:txBody>
      </p:sp>
      <p:pic>
        <p:nvPicPr>
          <p:cNvPr id="9218" name="Picture 2" descr="A front page of the Poor Richard's Almanack for the &quot;year of Christ 1739&quot;, written by Richard Sanders and printed by Benjamin Franklin.">
            <a:extLst>
              <a:ext uri="{FF2B5EF4-FFF2-40B4-BE49-F238E27FC236}">
                <a16:creationId xmlns:a16="http://schemas.microsoft.com/office/drawing/2014/main" id="{42256150-86F3-514F-3B69-5D1F685F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r="1" b="11858"/>
          <a:stretch>
            <a:fillRect/>
          </a:stretch>
        </p:blipFill>
        <p:spPr bwMode="auto">
          <a:xfrm>
            <a:off x="3757789" y="10"/>
            <a:ext cx="53862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inting of people in a street&#10;&#10;AI-generated content may be incorrect.">
            <a:extLst>
              <a:ext uri="{FF2B5EF4-FFF2-40B4-BE49-F238E27FC236}">
                <a16:creationId xmlns:a16="http://schemas.microsoft.com/office/drawing/2014/main" id="{2EDB2E40-13C7-99B3-9AE9-2C9FE983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584" r="1" b="6295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Improving Philadelphia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Street lighting and paving</a:t>
            </a:r>
          </a:p>
          <a:p>
            <a:r>
              <a:rPr lang="en-US" sz="1700"/>
              <a:t>Public library</a:t>
            </a:r>
          </a:p>
          <a:p>
            <a:r>
              <a:rPr lang="en-US" sz="1700"/>
              <a:t>Fire company and hospital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On this day in 1785, Benjamin Franklin announces his invention of bifocals.">
            <a:extLst>
              <a:ext uri="{FF2B5EF4-FFF2-40B4-BE49-F238E27FC236}">
                <a16:creationId xmlns:a16="http://schemas.microsoft.com/office/drawing/2014/main" id="{4BB61B57-7698-A3F1-D94D-FBA742E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r="31030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Scientific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Invented Franklin stove</a:t>
            </a:r>
          </a:p>
          <a:p>
            <a:r>
              <a:rPr lang="en-US" sz="1700"/>
              <a:t>Invented bifocals</a:t>
            </a:r>
          </a:p>
          <a:p>
            <a:r>
              <a:rPr lang="en-US" sz="1700"/>
              <a:t>Studied electricity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48464"/>
            <a:ext cx="2855390" cy="2228074"/>
          </a:xfrm>
        </p:spPr>
        <p:txBody>
          <a:bodyPr>
            <a:normAutofit/>
          </a:bodyPr>
          <a:lstStyle/>
          <a:p>
            <a:r>
              <a:rPr lang="en-US" sz="3500"/>
              <a:t>Electricity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62279"/>
            <a:ext cx="2849569" cy="3143241"/>
          </a:xfrm>
        </p:spPr>
        <p:txBody>
          <a:bodyPr>
            <a:normAutofit/>
          </a:bodyPr>
          <a:lstStyle/>
          <a:p>
            <a:r>
              <a:rPr lang="en-US" sz="1700"/>
              <a:t>Kite experiment in 1752</a:t>
            </a:r>
          </a:p>
          <a:p>
            <a:r>
              <a:rPr lang="en-US" sz="1700"/>
              <a:t>Proved lightning was electricity</a:t>
            </a:r>
          </a:p>
          <a:p>
            <a:r>
              <a:rPr lang="en-US" sz="1700"/>
              <a:t>Gained international fame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78A6BE1-EB65-19C5-4355-3B197368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982"/>
          <a:stretch>
            <a:fillRect/>
          </a:stretch>
        </p:blipFill>
        <p:spPr bwMode="auto">
          <a:xfrm>
            <a:off x="3757789" y="10"/>
            <a:ext cx="53862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rawing of a snake&#10;&#10;AI-generated content may be incorrect.">
            <a:extLst>
              <a:ext uri="{FF2B5EF4-FFF2-40B4-BE49-F238E27FC236}">
                <a16:creationId xmlns:a16="http://schemas.microsoft.com/office/drawing/2014/main" id="{DDACA850-09C0-E7EE-9A90-DEE672BC88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34" r="11563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Political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Colonial representative in England</a:t>
            </a:r>
          </a:p>
          <a:p>
            <a:r>
              <a:rPr lang="en-US" sz="1700"/>
              <a:t>Lived abroad for 18 years</a:t>
            </a:r>
          </a:p>
          <a:p>
            <a:r>
              <a:rPr lang="en-US" sz="1700"/>
              <a:t>Advocated colonial unity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7 Little-Known Facts about the Declaration of Independence">
            <a:extLst>
              <a:ext uri="{FF2B5EF4-FFF2-40B4-BE49-F238E27FC236}">
                <a16:creationId xmlns:a16="http://schemas.microsoft.com/office/drawing/2014/main" id="{05D79F1F-DBD9-117D-EAFB-8C49412B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r="11521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Founding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Member of Continental Congress</a:t>
            </a:r>
          </a:p>
          <a:p>
            <a:r>
              <a:rPr lang="en-US" sz="1700"/>
              <a:t>Helped draft Declaration</a:t>
            </a:r>
          </a:p>
          <a:p>
            <a:r>
              <a:rPr lang="en-US" sz="1700"/>
              <a:t>Secured French alliance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undefined">
            <a:extLst>
              <a:ext uri="{FF2B5EF4-FFF2-40B4-BE49-F238E27FC236}">
                <a16:creationId xmlns:a16="http://schemas.microsoft.com/office/drawing/2014/main" id="{3F573BF8-D263-CC66-55BA-8347F12D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 r="2" b="6807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Later Years and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Signed Constitution</a:t>
            </a:r>
          </a:p>
          <a:p>
            <a:r>
              <a:rPr lang="en-US" sz="1700"/>
              <a:t>Died in 1790</a:t>
            </a:r>
          </a:p>
          <a:p>
            <a:r>
              <a:rPr lang="en-US" sz="1700"/>
              <a:t>20,000 attended funeral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301431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112"/>
            <a:ext cx="1380367" cy="109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Benjamin Franklin,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https://learnaboutamerica.com/american-history/revolutionary-war/people-of-the-revolutionary-war/benjamin-franklin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552 - 1923 1c Franklin, Deep Green, Perf. 11">
            <a:extLst>
              <a:ext uri="{FF2B5EF4-FFF2-40B4-BE49-F238E27FC236}">
                <a16:creationId xmlns:a16="http://schemas.microsoft.com/office/drawing/2014/main" id="{1F915968-54ED-8F30-8A5E-824EDA3E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r="2" b="10089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Born January 17, 1706 in Boston</a:t>
            </a:r>
          </a:p>
          <a:p>
            <a:r>
              <a:rPr lang="en-US" sz="1700"/>
              <a:t>One of ten children</a:t>
            </a:r>
          </a:p>
          <a:p>
            <a:r>
              <a:rPr lang="en-US" sz="1700"/>
              <a:t>Son of a soap maker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njamin Franklins Printing Press by Science Source">
            <a:extLst>
              <a:ext uri="{FF2B5EF4-FFF2-40B4-BE49-F238E27FC236}">
                <a16:creationId xmlns:a16="http://schemas.microsoft.com/office/drawing/2014/main" id="{FF585AEC-DE57-16A5-0E7B-FE8E6C5D5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r="2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Apprentice Printer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Apprenticed to brother James at age 12</a:t>
            </a:r>
          </a:p>
          <a:p>
            <a:r>
              <a:rPr lang="en-US" sz="1700"/>
              <a:t>Learned printing and writing skills</a:t>
            </a:r>
          </a:p>
          <a:p>
            <a:r>
              <a:rPr lang="en-US" sz="1700"/>
              <a:t>Worked long hours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ilence Dogood - Wikipedia">
            <a:extLst>
              <a:ext uri="{FF2B5EF4-FFF2-40B4-BE49-F238E27FC236}">
                <a16:creationId xmlns:a16="http://schemas.microsoft.com/office/drawing/2014/main" id="{200DB9E5-02DC-3418-2203-5A8BD4E2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Silence Dogood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Wrote under a pen name</a:t>
            </a:r>
          </a:p>
          <a:p>
            <a:r>
              <a:rPr lang="en-US" sz="1700"/>
              <a:t>Published popular letters</a:t>
            </a:r>
          </a:p>
          <a:p>
            <a:r>
              <a:rPr lang="en-US" sz="1700"/>
              <a:t>Criticized society and women’s treatment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1 - 1847 5c Benjamin Franklin, Red Brown, Thin Bluish Wove Paper, Imperf.">
            <a:extLst>
              <a:ext uri="{FF2B5EF4-FFF2-40B4-BE49-F238E27FC236}">
                <a16:creationId xmlns:a16="http://schemas.microsoft.com/office/drawing/2014/main" id="{C25289B4-AA70-9127-01C1-2C75DAE8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17465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Conflict and Escape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James jailed for criticism</a:t>
            </a:r>
          </a:p>
          <a:p>
            <a:r>
              <a:rPr lang="en-US" sz="1700"/>
              <a:t>Benjamin ran the paper</a:t>
            </a:r>
          </a:p>
          <a:p>
            <a:r>
              <a:rPr lang="en-US" sz="1700"/>
              <a:t>Fled Boston in 1723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65A14044-533B-9F58-0DDB-C6B52854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r="-1" b="2147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Philadelphia and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Found work as a printer</a:t>
            </a:r>
          </a:p>
          <a:p>
            <a:r>
              <a:rPr lang="en-US" sz="1700"/>
              <a:t>Sent to London by governor</a:t>
            </a:r>
          </a:p>
          <a:p>
            <a:r>
              <a:rPr lang="en-US" sz="1700"/>
              <a:t>Governor broke promise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AD005584-5AC3-2511-3D8E-70BCD2B2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220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Marriage and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Returned to Philadelphia</a:t>
            </a:r>
          </a:p>
          <a:p>
            <a:r>
              <a:rPr lang="en-US" sz="1700"/>
              <a:t>Started printing business</a:t>
            </a:r>
          </a:p>
          <a:p>
            <a:r>
              <a:rPr lang="en-US" sz="1700"/>
              <a:t>Married Deborah Read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3FA7B9D0-D5E5-BADD-C26D-34B5E3E6D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 r="-1" b="1900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Pennsylvania Gazette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Bought paper in 1729</a:t>
            </a:r>
          </a:p>
          <a:p>
            <a:r>
              <a:rPr lang="en-US" sz="1700"/>
              <a:t>Most successful colonial newspaper</a:t>
            </a:r>
          </a:p>
          <a:p>
            <a:r>
              <a:rPr lang="en-US" sz="1700"/>
              <a:t>First political cartoons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395</Words>
  <Application>Microsoft Macintosh PowerPoint</Application>
  <PresentationFormat>On-screen Show (4:3)</PresentationFormat>
  <Paragraphs>79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Aldhabi</vt:lpstr>
      <vt:lpstr>Arial</vt:lpstr>
      <vt:lpstr>Calibri</vt:lpstr>
      <vt:lpstr>Office Theme</vt:lpstr>
      <vt:lpstr>Benjamin Franklin</vt:lpstr>
      <vt:lpstr>LearnAboutAmerica.com</vt:lpstr>
      <vt:lpstr>Early Life</vt:lpstr>
      <vt:lpstr>Apprentice Printer</vt:lpstr>
      <vt:lpstr>Silence Dogood</vt:lpstr>
      <vt:lpstr>Conflict and Escape</vt:lpstr>
      <vt:lpstr>Philadelphia and London</vt:lpstr>
      <vt:lpstr>Marriage and Business</vt:lpstr>
      <vt:lpstr>Pennsylvania Gazette</vt:lpstr>
      <vt:lpstr>Poor Richard’s Almanac</vt:lpstr>
      <vt:lpstr>Improving Philadelphia</vt:lpstr>
      <vt:lpstr>Scientific Achievements</vt:lpstr>
      <vt:lpstr>Electricity Experiment</vt:lpstr>
      <vt:lpstr>Political Career</vt:lpstr>
      <vt:lpstr>Founding Father</vt:lpstr>
      <vt:lpstr>Later Years and Legacy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2</cp:revision>
  <dcterms:created xsi:type="dcterms:W3CDTF">2013-01-27T09:14:16Z</dcterms:created>
  <dcterms:modified xsi:type="dcterms:W3CDTF">2026-01-08T16:30:57Z</dcterms:modified>
  <cp:category/>
</cp:coreProperties>
</file>