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784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revolutionary-war/battles-of-the-revolutionary-war/battles-of-lexington-and-concord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ttles of Lexington and Concord - Wikipedia">
            <a:extLst>
              <a:ext uri="{FF2B5EF4-FFF2-40B4-BE49-F238E27FC236}">
                <a16:creationId xmlns:a16="http://schemas.microsoft.com/office/drawing/2014/main" id="{F8CD1C5E-E30E-DBD6-4E99-06A230CF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r="25557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Battles of Lexington and Concord</a:t>
            </a:r>
          </a:p>
        </p:txBody>
      </p:sp>
      <p:pic>
        <p:nvPicPr>
          <p:cNvPr id="3" name="Picture 2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6B2B5DD0-2011-A7BC-E2D1-26AAA348D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232" y="31643"/>
            <a:ext cx="1787350" cy="1423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B81CEE6-7B5D-BDC2-CA85-1687FF7C6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r="-1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Rectangle 92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North Bridge at Concord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British troops destroyed cannons and supplies.</a:t>
            </a:r>
          </a:p>
          <a:p>
            <a:r>
              <a:rPr lang="en-US" sz="1700"/>
              <a:t>Minutemen held the North Bridge.</a:t>
            </a:r>
          </a:p>
          <a:p>
            <a:r>
              <a:rPr lang="en-US" sz="1700"/>
              <a:t>British forces were forced to retreat.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American Revolution Podcast: Episode 055: British Retreat from Lexington  and Concord">
            <a:extLst>
              <a:ext uri="{FF2B5EF4-FFF2-40B4-BE49-F238E27FC236}">
                <a16:creationId xmlns:a16="http://schemas.microsoft.com/office/drawing/2014/main" id="{77272CDF-CBFF-DF67-CB0A-404B9539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16509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Retreat to Boston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Colonial fighters attacked from behind trees and buildings.</a:t>
            </a:r>
          </a:p>
          <a:p>
            <a:r>
              <a:rPr lang="en-US" sz="1700"/>
              <a:t>British troops suffered heavy losses.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73 British soldiers were killed.</a:t>
            </a:r>
          </a:p>
          <a:p>
            <a:r>
              <a:t>174 were wounded.</a:t>
            </a:r>
          </a:p>
          <a:p>
            <a:r>
              <a:t>The American Revolution had officially begun.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566" y="1091140"/>
            <a:ext cx="4629150" cy="642938"/>
          </a:xfrm>
        </p:spPr>
        <p:txBody>
          <a:bodyPr>
            <a:normAutofit fontScale="90000"/>
          </a:bodyPr>
          <a:lstStyle/>
          <a:p>
            <a:r>
              <a:rPr lang="en-US" sz="3713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3713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7" y="354811"/>
            <a:ext cx="924466" cy="736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the Battles of Lexington and Concord,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https://learnaboutamerica.com/american-history/revolutionary-war/battles-of-the-revolutionary-war/battles-of-lexington-and-concord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George III - Children, Madness &amp; Family">
            <a:extLst>
              <a:ext uri="{FF2B5EF4-FFF2-40B4-BE49-F238E27FC236}">
                <a16:creationId xmlns:a16="http://schemas.microsoft.com/office/drawing/2014/main" id="{E603D1E9-AE42-20DB-78FA-101A5A48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10719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Growing 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Following resolutions by the Continental Congress, armed conflict seemed imminent.</a:t>
            </a:r>
          </a:p>
          <a:p>
            <a:r>
              <a:rPr lang="en-US" sz="1700"/>
              <a:t>King George III declared the colonies in a state of rebellion.</a:t>
            </a:r>
          </a:p>
          <a:p>
            <a:r>
              <a:rPr lang="en-US" sz="1700"/>
              <a:t>British troops had occupied Boston since 1768.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omas Gage - Wikipedia">
            <a:extLst>
              <a:ext uri="{FF2B5EF4-FFF2-40B4-BE49-F238E27FC236}">
                <a16:creationId xmlns:a16="http://schemas.microsoft.com/office/drawing/2014/main" id="{C34C6181-E309-630A-FB32-8029909D5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348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British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General Thomas Gage was sent to Boston.</a:t>
            </a:r>
          </a:p>
          <a:p>
            <a:r>
              <a:rPr lang="en-US" sz="1700"/>
              <a:t>His mission was to disarm the colonists and arrest John Hancock and Samuel Adams.</a:t>
            </a:r>
          </a:p>
          <a:p>
            <a:r>
              <a:rPr lang="en-US" sz="1700"/>
              <a:t>A large colonial arsenal was located in Concord.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BF7FEE-8BAB-C937-4DCE-E9EA72DB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r="16097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March to Concord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About 700 British troops marched toward Concord.</a:t>
            </a:r>
          </a:p>
          <a:p>
            <a:r>
              <a:rPr lang="en-US" sz="1700"/>
              <a:t>Colonists had already moved most weapons to secret locations.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Paul Revere's midnight ride - Wikipedia">
            <a:extLst>
              <a:ext uri="{FF2B5EF4-FFF2-40B4-BE49-F238E27FC236}">
                <a16:creationId xmlns:a16="http://schemas.microsoft.com/office/drawing/2014/main" id="{2D707E54-C6B4-1E7B-5AE7-BAA07980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r="1" b="533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Rectangle 51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Paul Revere’s Midnight 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Dr. Joseph Warren warned Paul Revere and William Dawes.</a:t>
            </a:r>
          </a:p>
          <a:p>
            <a:r>
              <a:rPr lang="en-US" sz="1700"/>
              <a:t>Revere rode through the countryside warning the militia.</a:t>
            </a:r>
          </a:p>
          <a:p>
            <a:r>
              <a:rPr lang="en-US" sz="1700"/>
              <a:t>By dawn, about 70 Minutemen gathered in Lexington.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rick building with a steeple lit up at night&#10;&#10;AI-generated content may be incorrect.">
            <a:extLst>
              <a:ext uri="{FF2B5EF4-FFF2-40B4-BE49-F238E27FC236}">
                <a16:creationId xmlns:a16="http://schemas.microsoft.com/office/drawing/2014/main" id="{2521A416-73B0-2B14-BA41-B12ABB8A4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46" r="1" b="13833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Old North Church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Lanterns were hung in the Old North Church.</a:t>
            </a:r>
          </a:p>
          <a:p>
            <a:r>
              <a:rPr lang="en-US" sz="1700"/>
              <a:t>One lantern meant land.</a:t>
            </a:r>
          </a:p>
          <a:p>
            <a:r>
              <a:rPr lang="en-US" sz="1700"/>
              <a:t>Two lanterns meant sea.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mbattled Farmers and the Shot Heard Round the World: The Battles of  Lexington and Concord (Teaching with Historic Places) (U.S. National Park  Service)">
            <a:extLst>
              <a:ext uri="{FF2B5EF4-FFF2-40B4-BE49-F238E27FC236}">
                <a16:creationId xmlns:a16="http://schemas.microsoft.com/office/drawing/2014/main" id="{261340C1-1F84-7E08-6C35-19F576B7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2224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/>
              <a:t>Lexington: The Shot Heard Round the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British troops arrived in Lexington.</a:t>
            </a:r>
          </a:p>
          <a:p>
            <a:r>
              <a:rPr lang="en-US" sz="1700"/>
              <a:t>A mysterious shot was fired.</a:t>
            </a:r>
          </a:p>
          <a:p>
            <a:r>
              <a:rPr lang="en-US" sz="1700"/>
              <a:t>Eight Minutemen were killed and ten wounded.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#1563 - 10¢ Lexington-Concord - Image# 1 of 1">
            <a:extLst>
              <a:ext uri="{FF2B5EF4-FFF2-40B4-BE49-F238E27FC236}">
                <a16:creationId xmlns:a16="http://schemas.microsoft.com/office/drawing/2014/main" id="{23B0A236-2145-0FDB-CD49-FD3CDFC9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8759" b="2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From Lexington to Concord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British troops marched on toward Concord.</a:t>
            </a:r>
          </a:p>
          <a:p>
            <a:r>
              <a:rPr lang="en-US" sz="1700"/>
              <a:t>Colonial militia numbers grew rapidly.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328</Words>
  <Application>Microsoft Macintosh PowerPoint</Application>
  <PresentationFormat>On-screen Show (4:3)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Aldhabi</vt:lpstr>
      <vt:lpstr>Arial</vt:lpstr>
      <vt:lpstr>Calibri</vt:lpstr>
      <vt:lpstr>Office Theme</vt:lpstr>
      <vt:lpstr>Battles of Lexington and Concord</vt:lpstr>
      <vt:lpstr>LearnAboutAmerica.com</vt:lpstr>
      <vt:lpstr>Growing Tensions</vt:lpstr>
      <vt:lpstr>British Plans</vt:lpstr>
      <vt:lpstr>The March to Concord</vt:lpstr>
      <vt:lpstr>Paul Revere’s Midnight Ride</vt:lpstr>
      <vt:lpstr>Old North Church Signal</vt:lpstr>
      <vt:lpstr>Lexington: The Shot Heard Round the World</vt:lpstr>
      <vt:lpstr>From Lexington to Concord</vt:lpstr>
      <vt:lpstr>The North Bridge at Concord</vt:lpstr>
      <vt:lpstr>The Retreat to Boston</vt:lpstr>
      <vt:lpstr>The Outcome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3</cp:revision>
  <dcterms:created xsi:type="dcterms:W3CDTF">2013-01-27T09:14:16Z</dcterms:created>
  <dcterms:modified xsi:type="dcterms:W3CDTF">2026-01-01T19:51:45Z</dcterms:modified>
  <cp:category/>
</cp:coreProperties>
</file>