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717"/>
  </p:normalViewPr>
  <p:slideViewPr>
    <p:cSldViewPr snapToGrid="0" snapToObjects="1">
      <p:cViewPr varScale="1">
        <p:scale>
          <a:sx n="93" d="100"/>
          <a:sy n="93" d="100"/>
        </p:scale>
        <p:origin x="896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78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Saratoga as a major turning point of the American Revolution and explain that it began as a British plan to end the war quickly.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why this was a risky decision.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the damage this defeat caused Burgoyne.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why Burgoyne was now trapped.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how the Patriots gained the advantage.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why surrender was inevitable.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Saratoga changed the entire course of the war.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that British leaders believed isolating New England would destroy the Patriot resistance.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how all three armies were supposed to meet at Albany.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the challenges Burgoyne faced moving through wilderness terrain.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Patriots used the environment to weaken the British.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Benedict Arnold’s role in stopping St. Leger.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how Howe’s decision disrupted the entire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why these battles mattered but did not end the war.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Emphasize Burgoyne’s growing isolation.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aboutamerica.com/american-history/revolutionary-war/battles-of-the-revolutionary-war/battle-of-saratoga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aboutameric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9680C8C1-8B97-9866-F69A-62480F02C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9" r="15552" b="-1"/>
          <a:stretch>
            <a:fillRect/>
          </a:stretch>
        </p:blipFill>
        <p:spPr bwMode="auto">
          <a:xfrm>
            <a:off x="1891768" y="10"/>
            <a:ext cx="72522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171" y="743447"/>
            <a:ext cx="2980038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/>
              <a:t>The Saratoga Campaign (1777)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C0EFB-5A1F-CBEA-0BF7-C4F38EE6903B}"/>
              </a:ext>
            </a:extLst>
          </p:cNvPr>
          <p:cNvSpPr txBox="1"/>
          <p:nvPr/>
        </p:nvSpPr>
        <p:spPr>
          <a:xfrm>
            <a:off x="221673" y="5832764"/>
            <a:ext cx="314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learnaboutamerica.com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No photo description available.">
            <a:extLst>
              <a:ext uri="{FF2B5EF4-FFF2-40B4-BE49-F238E27FC236}">
                <a16:creationId xmlns:a16="http://schemas.microsoft.com/office/drawing/2014/main" id="{D7AE5508-ABFA-214B-0CC6-9D48E7DD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1" r="10084" b="-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Howe in Philadelphia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Congress fled to York, Pennsylvania</a:t>
            </a:r>
          </a:p>
          <a:p>
            <a:r>
              <a:rPr lang="en-US" sz="1700"/>
              <a:t>British wintered in the city</a:t>
            </a:r>
          </a:p>
          <a:p>
            <a:r>
              <a:rPr lang="en-US" sz="1700"/>
              <a:t>Burgoyne left unsupported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John Burgoyne: Campaign to Saratoga - Warfare History Network">
            <a:extLst>
              <a:ext uri="{FF2B5EF4-FFF2-40B4-BE49-F238E27FC236}">
                <a16:creationId xmlns:a16="http://schemas.microsoft.com/office/drawing/2014/main" id="{15315AF2-6E13-B884-58D2-AAA8CC63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7" r="14669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Burgoyne’s Supply Crisis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Supplies running out</a:t>
            </a:r>
          </a:p>
          <a:p>
            <a:r>
              <a:rPr lang="en-US" sz="1700"/>
              <a:t>Detachment sent to Bennington</a:t>
            </a:r>
          </a:p>
          <a:p>
            <a:r>
              <a:rPr lang="en-US" sz="1700"/>
              <a:t>Search for food and horses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3" name="Rectangle 1127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Bennington flag - Wikipedia">
            <a:extLst>
              <a:ext uri="{FF2B5EF4-FFF2-40B4-BE49-F238E27FC236}">
                <a16:creationId xmlns:a16="http://schemas.microsoft.com/office/drawing/2014/main" id="{BD45B4E4-C405-1582-7542-D341A3CE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10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Defeat at Bennington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American forces led by John Stark</a:t>
            </a:r>
          </a:p>
          <a:p>
            <a:r>
              <a:rPr lang="en-US" sz="1700"/>
              <a:t>Green Mountain Boys involved</a:t>
            </a:r>
          </a:p>
          <a:p>
            <a:r>
              <a:rPr lang="en-US" sz="1700"/>
              <a:t>British detachment destroyed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$1 &quot;The Surrender of General Burgoyne at Saratoga&quot; single | National Postal  Museum">
            <a:extLst>
              <a:ext uri="{FF2B5EF4-FFF2-40B4-BE49-F238E27FC236}">
                <a16:creationId xmlns:a16="http://schemas.microsoft.com/office/drawing/2014/main" id="{5D2E8AEA-0601-E278-99EE-1698BD32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" r="2" b="1843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Trapped at Saratoga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Retreated to Saratoga, New York</a:t>
            </a:r>
          </a:p>
          <a:p>
            <a:r>
              <a:rPr lang="en-US" sz="1700"/>
              <a:t>Blocked by Horatio Gates</a:t>
            </a:r>
          </a:p>
          <a:p>
            <a:r>
              <a:rPr lang="en-US" sz="1700"/>
              <a:t>No help from Howe or St. Leger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British Disaster at Saratoga - Warfare History Network">
            <a:extLst>
              <a:ext uri="{FF2B5EF4-FFF2-40B4-BE49-F238E27FC236}">
                <a16:creationId xmlns:a16="http://schemas.microsoft.com/office/drawing/2014/main" id="{53B9D7FC-F752-89D7-2B60-E57CDBE0E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r="18387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Battles of Saratoga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Freeman’s Farm</a:t>
            </a:r>
          </a:p>
          <a:p>
            <a:r>
              <a:rPr lang="en-US" sz="1700"/>
              <a:t>Bemis Heights</a:t>
            </a:r>
          </a:p>
          <a:p>
            <a:r>
              <a:rPr lang="en-US" sz="1700"/>
              <a:t>Arnold’s aggressive leadership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FFEC6F-7A68-2BE3-8FBB-0DF8AAA5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r="20584" b="2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Burgoyne Surrenders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October 17, 1777</a:t>
            </a:r>
          </a:p>
          <a:p>
            <a:r>
              <a:rPr lang="en-US" sz="1700"/>
              <a:t>British army surrounded</a:t>
            </a:r>
          </a:p>
          <a:p>
            <a:r>
              <a:rPr lang="en-US" sz="1700"/>
              <a:t>Lack of supplies and heavy losses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28DCC08-C68D-CD30-AA7A-31DDBFAB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r="-1" b="17105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The Turning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Boosted Patriot morale</a:t>
            </a:r>
          </a:p>
          <a:p>
            <a:r>
              <a:rPr lang="en-US" sz="1700"/>
              <a:t>Convinced France to ally with the U.S.</a:t>
            </a:r>
          </a:p>
          <a:p>
            <a:r>
              <a:rPr lang="en-US" sz="1700"/>
              <a:t>War became global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5CB-B443-E5C4-8ECA-9ED145FC4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1C7C-6206-9D72-1C9A-4F00086F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566" y="301431"/>
            <a:ext cx="4629150" cy="642938"/>
          </a:xfrm>
        </p:spPr>
        <p:txBody>
          <a:bodyPr>
            <a:normAutofit fontScale="90000"/>
          </a:bodyPr>
          <a:lstStyle/>
          <a:p>
            <a:r>
              <a:rPr lang="en-US" sz="3713" dirty="0" err="1">
                <a:latin typeface="Aldhabi" panose="01000000000000000000" pitchFamily="2" charset="-78"/>
                <a:cs typeface="Aldhabi" panose="01000000000000000000" pitchFamily="2" charset="-78"/>
              </a:rPr>
              <a:t>LearnAboutAmerica.com</a:t>
            </a:r>
            <a:endParaRPr lang="en-US" sz="3713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Picture 4" descr="A statue of liberty and a map&#10;&#10;AI-generated content may be incorrect.">
            <a:extLst>
              <a:ext uri="{FF2B5EF4-FFF2-40B4-BE49-F238E27FC236}">
                <a16:creationId xmlns:a16="http://schemas.microsoft.com/office/drawing/2014/main" id="{E9718DD3-CB30-E07B-AC60-BA741A31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112"/>
            <a:ext cx="1380367" cy="1099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2462-04E8-5DC0-FB8D-4B1F16BB0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*For our presentations, lesson plans, articles,  printables, interactives, stories, and games related to the Saratoga </a:t>
            </a:r>
            <a:r>
              <a:rPr lang="en-US" dirty="0" err="1"/>
              <a:t>capmaign</a:t>
            </a:r>
            <a:r>
              <a:rPr lang="en-US" dirty="0"/>
              <a:t>, please visit: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https://learnaboutamerica.com/american-history/revolutionary-war/battles-of-the-revolutionary-war/battle-of-saratoga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 For the greatest American History website for teachers, parents, and students, visit: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https://learnaboutamerica.com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8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A watercolor painting of brown and yellow row houses in front of a dirt road, two of which have classic Dutch stepped gables; a white church spire is seen in the background.">
            <a:extLst>
              <a:ext uri="{FF2B5EF4-FFF2-40B4-BE49-F238E27FC236}">
                <a16:creationId xmlns:a16="http://schemas.microsoft.com/office/drawing/2014/main" id="{498B2737-5337-5200-95E8-1D315D79D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7032" b="-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The British Three-Pronged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Sever New England from the colonies</a:t>
            </a:r>
          </a:p>
          <a:p>
            <a:r>
              <a:rPr lang="en-US" sz="1700"/>
              <a:t>Control New York City, Albany, and the Hudson River</a:t>
            </a:r>
          </a:p>
          <a:p>
            <a:r>
              <a:rPr lang="en-US" sz="1700"/>
              <a:t>Crush the Patriot armies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undefined">
            <a:extLst>
              <a:ext uri="{FF2B5EF4-FFF2-40B4-BE49-F238E27FC236}">
                <a16:creationId xmlns:a16="http://schemas.microsoft.com/office/drawing/2014/main" id="{5CDDD245-390A-B849-76F2-EC0DF68B6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30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6" name="Rectangle 513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British Commanders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John Burgoyne from Canada</a:t>
            </a:r>
          </a:p>
          <a:p>
            <a:r>
              <a:rPr lang="en-US" sz="1700"/>
              <a:t>Barry St. Leger from Lake Ontario</a:t>
            </a:r>
          </a:p>
          <a:p>
            <a:r>
              <a:rPr lang="en-US" sz="1700"/>
              <a:t>William Howe from New York City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8E3B162B-7EF6-C3AE-AA80-8DAD9A52D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348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Burgoyne Marches South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8,000 British and German troops</a:t>
            </a:r>
          </a:p>
          <a:p>
            <a:r>
              <a:rPr lang="en-US" sz="1700"/>
              <a:t>Advanced from Canada toward Albany</a:t>
            </a:r>
          </a:p>
          <a:p>
            <a:r>
              <a:rPr lang="en-US" sz="1700"/>
              <a:t>Slow, difficult movement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Saratoga: The Tide Turns on the Frontier (Teaching with Historic Places)  (U.S. National Park Service)">
            <a:extLst>
              <a:ext uri="{FF2B5EF4-FFF2-40B4-BE49-F238E27FC236}">
                <a16:creationId xmlns:a16="http://schemas.microsoft.com/office/drawing/2014/main" id="{0D87FE69-CE58-3D6A-B2CA-1BF9AD191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r="18046" b="-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Patriot Resistance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Trees cut down to block roads</a:t>
            </a:r>
          </a:p>
          <a:p>
            <a:r>
              <a:rPr lang="en-US" sz="1700"/>
              <a:t>Supplies ran low</a:t>
            </a:r>
          </a:p>
          <a:p>
            <a:r>
              <a:rPr lang="en-US" sz="1700"/>
              <a:t>Large baggage train slowed progress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St. Leger’s Failure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8388722-4B82-C4D3-8FBC-0B30395EB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17"/>
          <a:stretch>
            <a:fillRect/>
          </a:stretch>
        </p:blipFill>
        <p:spPr bwMode="auto">
          <a:xfrm>
            <a:off x="20" y="10"/>
            <a:ext cx="520227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Advanced east from Lake Ontario</a:t>
            </a:r>
          </a:p>
          <a:p>
            <a:r>
              <a:rPr lang="en-US" sz="1700"/>
              <a:t>Patriot resistance at Fort Stanwix</a:t>
            </a:r>
          </a:p>
          <a:p>
            <a:r>
              <a:rPr lang="en-US" sz="1700"/>
              <a:t>Forced to retreat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4" name="Picture 4" descr="Philadelphia Reflections: The British Attack Philadelphia">
            <a:extLst>
              <a:ext uri="{FF2B5EF4-FFF2-40B4-BE49-F238E27FC236}">
                <a16:creationId xmlns:a16="http://schemas.microsoft.com/office/drawing/2014/main" id="{3AECD33B-71E3-4DD3-6849-362D49EB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r="26983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Howe Changes 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Marched south instead of north</a:t>
            </a:r>
          </a:p>
          <a:p>
            <a:r>
              <a:rPr lang="en-US" sz="1700"/>
              <a:t>Invaded Philadelphia</a:t>
            </a:r>
          </a:p>
          <a:p>
            <a:r>
              <a:rPr lang="en-US" sz="1700"/>
              <a:t>Did not go to Albany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Germantown Battle Facts and Summary | American Battlefield Trust">
            <a:extLst>
              <a:ext uri="{FF2B5EF4-FFF2-40B4-BE49-F238E27FC236}">
                <a16:creationId xmlns:a16="http://schemas.microsoft.com/office/drawing/2014/main" id="{D16804EF-8236-A5A3-EEF0-40513972A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1" r="26873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Brandywine and Germantown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British victory at Brandywine</a:t>
            </a:r>
          </a:p>
          <a:p>
            <a:r>
              <a:rPr lang="en-US" sz="1700"/>
              <a:t>Philadelphia captured</a:t>
            </a:r>
          </a:p>
          <a:p>
            <a:r>
              <a:rPr lang="en-US" sz="1700"/>
              <a:t>Patriot attack at Germantown failed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470</Words>
  <Application>Microsoft Macintosh PowerPoint</Application>
  <PresentationFormat>On-screen Show (4:3)</PresentationFormat>
  <Paragraphs>79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Aldhabi</vt:lpstr>
      <vt:lpstr>Arial</vt:lpstr>
      <vt:lpstr>Calibri</vt:lpstr>
      <vt:lpstr>Office Theme</vt:lpstr>
      <vt:lpstr>The Saratoga Campaign (1777)</vt:lpstr>
      <vt:lpstr>LearnAboutAmerica.com</vt:lpstr>
      <vt:lpstr>The British Three-Pronged Plan</vt:lpstr>
      <vt:lpstr>British Commanders</vt:lpstr>
      <vt:lpstr>Burgoyne Marches South</vt:lpstr>
      <vt:lpstr>Patriot Resistance</vt:lpstr>
      <vt:lpstr>St. Leger’s Failure</vt:lpstr>
      <vt:lpstr>Howe Changes the Plan</vt:lpstr>
      <vt:lpstr>Brandywine and Germantown</vt:lpstr>
      <vt:lpstr>Howe in Philadelphia</vt:lpstr>
      <vt:lpstr>Burgoyne’s Supply Crisis</vt:lpstr>
      <vt:lpstr>Defeat at Bennington</vt:lpstr>
      <vt:lpstr>Trapped at Saratoga</vt:lpstr>
      <vt:lpstr>Battles of Saratoga</vt:lpstr>
      <vt:lpstr>Burgoyne Surrenders</vt:lpstr>
      <vt:lpstr>The Turning 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Greg Nussbaum</cp:lastModifiedBy>
  <cp:revision>2</cp:revision>
  <dcterms:created xsi:type="dcterms:W3CDTF">2013-01-27T09:14:16Z</dcterms:created>
  <dcterms:modified xsi:type="dcterms:W3CDTF">2026-01-07T16:18:23Z</dcterms:modified>
  <cp:category/>
</cp:coreProperties>
</file>