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25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1C28B1-1BB2-8500-D6E9-991775CB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9073" b="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Southern Theater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400"/>
          </a:p>
          <a:p>
            <a:pPr lvl="1">
              <a:lnSpc>
                <a:spcPct val="90000"/>
              </a:lnSpc>
            </a:pPr>
            <a:r>
              <a:rPr lang="en-US" sz="1400"/>
              <a:t>The Southern Theater focused on Georgia, South Carolina, North Carolina, and Virginia.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Britain believed many Southern colonists would support the king.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The British hoped to regain control by capturing key Southern cities.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This phase of the war lasted mainly from 1778 to 1781.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7216E-41DB-B2F4-658A-41A7327736BF}"/>
              </a:ext>
            </a:extLst>
          </p:cNvPr>
          <p:cNvSpPr txBox="1"/>
          <p:nvPr/>
        </p:nvSpPr>
        <p:spPr>
          <a:xfrm>
            <a:off x="5648707" y="6176963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uilford Courthouse flag - Wikipedia">
            <a:extLst>
              <a:ext uri="{FF2B5EF4-FFF2-40B4-BE49-F238E27FC236}">
                <a16:creationId xmlns:a16="http://schemas.microsoft.com/office/drawing/2014/main" id="{93D43C9B-BB34-47CF-1BD9-ED4AA0DA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r="43262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Battle of Guilford Courthouse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The battle took place in North Carolina in 1781.</a:t>
            </a:r>
          </a:p>
          <a:p>
            <a:pPr lvl="1"/>
            <a:r>
              <a:rPr lang="en-US" sz="1700"/>
              <a:t>The British technically won the battle.</a:t>
            </a:r>
          </a:p>
          <a:p>
            <a:pPr lvl="1"/>
            <a:r>
              <a:rPr lang="en-US" sz="1700"/>
              <a:t>However, they suffered heavy casualties.</a:t>
            </a:r>
          </a:p>
          <a:p>
            <a:pPr lvl="1"/>
            <a:r>
              <a:rPr lang="en-US" sz="1700"/>
              <a:t>The loss weakened their overall campaign.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Siege of Yorktown - Wikipedia">
            <a:extLst>
              <a:ext uri="{FF2B5EF4-FFF2-40B4-BE49-F238E27FC236}">
                <a16:creationId xmlns:a16="http://schemas.microsoft.com/office/drawing/2014/main" id="{2A0FA9C4-8996-9011-238D-EE76E5E8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6937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Road to Yorktown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British General Cornwallis moved into Virginia.</a:t>
            </a:r>
          </a:p>
          <a:p>
            <a:pPr lvl="1"/>
            <a:r>
              <a:rPr lang="en-US" sz="1700"/>
              <a:t>He expected support from the British navy.</a:t>
            </a:r>
          </a:p>
          <a:p>
            <a:pPr lvl="1"/>
            <a:r>
              <a:rPr lang="en-US" sz="1700"/>
              <a:t>American and French forces surrounded his army.</a:t>
            </a:r>
          </a:p>
          <a:p>
            <a:pPr lvl="1"/>
            <a:r>
              <a:rPr lang="en-US" sz="1700"/>
              <a:t>Cornwallis was trapped at Yorktown.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C02872F3-22FC-3D88-E986-34311234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9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Importance of the Southern Theater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Southern battles weakened the British army.</a:t>
            </a:r>
          </a:p>
          <a:p>
            <a:pPr lvl="1"/>
            <a:r>
              <a:rPr lang="en-US" sz="1700"/>
              <a:t>Guerrilla tactics and strategy worked together.</a:t>
            </a:r>
          </a:p>
          <a:p>
            <a:pPr lvl="1"/>
            <a:r>
              <a:rPr lang="en-US" sz="1700"/>
              <a:t>British resources were stretched thin.</a:t>
            </a:r>
          </a:p>
          <a:p>
            <a:pPr lvl="1"/>
            <a:r>
              <a:rPr lang="en-US" sz="1700"/>
              <a:t>The Southern Theater helped lead to victory at Yorktown.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attle of Charleston (First) | American Revolutionary War">
            <a:extLst>
              <a:ext uri="{FF2B5EF4-FFF2-40B4-BE49-F238E27FC236}">
                <a16:creationId xmlns:a16="http://schemas.microsoft.com/office/drawing/2014/main" id="{D78D2548-6C6A-48C4-0120-AABB7A63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r="14748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British Southern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The British shifted focus after struggling in the North.</a:t>
            </a:r>
          </a:p>
          <a:p>
            <a:pPr lvl="1"/>
            <a:r>
              <a:rPr lang="en-US" sz="1700"/>
              <a:t>They wanted to protect ports, farms, and trade routes.</a:t>
            </a:r>
          </a:p>
          <a:p>
            <a:pPr lvl="1"/>
            <a:r>
              <a:rPr lang="en-US" sz="1700"/>
              <a:t>British leaders expected Loyalist support in the South.</a:t>
            </a:r>
          </a:p>
          <a:p>
            <a:pPr lvl="1"/>
            <a:r>
              <a:rPr lang="en-US" sz="1700"/>
              <a:t>The plan was to win the South and then move north again.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soldiers fighting in a field&#10;&#10;AI-generated content may be incorrect.">
            <a:extLst>
              <a:ext uri="{FF2B5EF4-FFF2-40B4-BE49-F238E27FC236}">
                <a16:creationId xmlns:a16="http://schemas.microsoft.com/office/drawing/2014/main" id="{80E73AFE-39A0-D800-A512-F5D2DE0D0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9" r="18799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Fall of Savannah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In 1778, the British captured Savannah, Georgia.</a:t>
            </a:r>
          </a:p>
          <a:p>
            <a:pPr lvl="1"/>
            <a:r>
              <a:rPr lang="en-US" sz="1700"/>
              <a:t>This victory gave Britain a strong Southern base.</a:t>
            </a:r>
          </a:p>
          <a:p>
            <a:pPr lvl="1"/>
            <a:r>
              <a:rPr lang="en-US" sz="1700"/>
              <a:t>Savannah provided an important harbor and supply center.</a:t>
            </a:r>
          </a:p>
          <a:p>
            <a:pPr lvl="1"/>
            <a:r>
              <a:rPr lang="en-US" sz="1700"/>
              <a:t>The loss worried Patriot leaders across the colonies.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iege of Charleston">
            <a:extLst>
              <a:ext uri="{FF2B5EF4-FFF2-40B4-BE49-F238E27FC236}">
                <a16:creationId xmlns:a16="http://schemas.microsoft.com/office/drawing/2014/main" id="{417AE6BC-D9C6-89C1-9891-AE25F4C7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4989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Fall of Charleston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Charleston fell to the British in 1780 after a long siege.</a:t>
            </a:r>
          </a:p>
          <a:p>
            <a:pPr lvl="1"/>
            <a:r>
              <a:rPr lang="en-US" sz="1700"/>
              <a:t>Over 5,000 American soldiers were captured.</a:t>
            </a:r>
          </a:p>
          <a:p>
            <a:pPr lvl="1"/>
            <a:r>
              <a:rPr lang="en-US" sz="1700"/>
              <a:t>It was one of the worst American defeats of the war.</a:t>
            </a:r>
          </a:p>
          <a:p>
            <a:pPr lvl="1"/>
            <a:r>
              <a:rPr lang="en-US" sz="1700"/>
              <a:t>British confidence in the Southern Strategy increased.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ratio Gates Papers | National Archives">
            <a:extLst>
              <a:ext uri="{FF2B5EF4-FFF2-40B4-BE49-F238E27FC236}">
                <a16:creationId xmlns:a16="http://schemas.microsoft.com/office/drawing/2014/main" id="{98C445B9-964C-7843-4187-685E1B4B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23119" b="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Battle of Camden (1780)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700"/>
          </a:p>
          <a:p>
            <a:pPr lvl="1">
              <a:lnSpc>
                <a:spcPct val="90000"/>
              </a:lnSpc>
            </a:pPr>
            <a:r>
              <a:rPr lang="en-US" sz="1700"/>
              <a:t>American forces were led by General Horatio Gates.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Poor planning and exhausted troops weakened the Patriots.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When fighting began, many militia soldiers fled.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Gates later faced charges of cowardice for retreating quickly.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1790B6-3427-03BC-F89C-C38DDD5F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431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Backcountry Warfare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The British controlled cities but not the countryside.</a:t>
            </a:r>
          </a:p>
          <a:p>
            <a:pPr lvl="1"/>
            <a:r>
              <a:rPr lang="en-US" sz="1700"/>
              <a:t>Patriots and Loyalists fought in raids and ambushes.</a:t>
            </a:r>
          </a:p>
          <a:p>
            <a:pPr lvl="1"/>
            <a:r>
              <a:rPr lang="en-US" sz="1700"/>
              <a:t>Violence often involved neighbors fighting neighbors.</a:t>
            </a:r>
          </a:p>
          <a:p>
            <a:pPr lvl="1"/>
            <a:r>
              <a:rPr lang="en-US" sz="1700"/>
              <a:t>This made the war personal and unpredictable.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F6E045DC-C690-86EB-FEFA-4DEDA18F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8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Guerrilla Fighters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Patriot militias used hit-and-run tactics.</a:t>
            </a:r>
          </a:p>
          <a:p>
            <a:pPr lvl="1"/>
            <a:r>
              <a:rPr lang="en-US" sz="1700"/>
              <a:t>Francis Marion was known as the 'Swamp Fox.'</a:t>
            </a:r>
          </a:p>
          <a:p>
            <a:pPr lvl="1"/>
            <a:r>
              <a:rPr lang="en-US" sz="1700"/>
              <a:t>Militia fighters disrupted British supply lines.</a:t>
            </a:r>
          </a:p>
          <a:p>
            <a:pPr lvl="1"/>
            <a:r>
              <a:rPr lang="en-US" sz="1700"/>
              <a:t>Their tactics frustrated British commanders.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A217612-84F3-106E-763B-A4AE8ED9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6948" b="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717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Battle of Cowpens (1781)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General Daniel Morgan commanded American forces.</a:t>
            </a:r>
          </a:p>
          <a:p>
            <a:pPr lvl="1"/>
            <a:r>
              <a:rPr lang="en-US" sz="1700"/>
              <a:t>He arranged troops in three lines to trick the British.</a:t>
            </a:r>
          </a:p>
          <a:p>
            <a:pPr lvl="1"/>
            <a:r>
              <a:rPr lang="en-US" sz="1700"/>
              <a:t>The British thought Americans were retreating.</a:t>
            </a:r>
          </a:p>
          <a:p>
            <a:pPr lvl="1"/>
            <a:r>
              <a:rPr lang="en-US" sz="1700"/>
              <a:t>The trap led to a major Patriot victory.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merican Revolution, Major General Nathanael Greene">
            <a:extLst>
              <a:ext uri="{FF2B5EF4-FFF2-40B4-BE49-F238E27FC236}">
                <a16:creationId xmlns:a16="http://schemas.microsoft.com/office/drawing/2014/main" id="{6C0D4592-27D9-A64A-7127-FF4AA596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r="14441" b="-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Greene's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endParaRPr lang="en-US" sz="1700"/>
          </a:p>
          <a:p>
            <a:pPr lvl="1"/>
            <a:r>
              <a:rPr lang="en-US" sz="1700"/>
              <a:t>General Nathanael Greene avoided total destruction.</a:t>
            </a:r>
          </a:p>
          <a:p>
            <a:pPr lvl="1"/>
            <a:r>
              <a:rPr lang="en-US" sz="1700"/>
              <a:t>He forced the British to chase his army.</a:t>
            </a:r>
          </a:p>
          <a:p>
            <a:pPr lvl="1"/>
            <a:r>
              <a:rPr lang="en-US" sz="1700"/>
              <a:t>British troops lost supplies and soldiers over time.</a:t>
            </a:r>
          </a:p>
          <a:p>
            <a:pPr lvl="1"/>
            <a:r>
              <a:rPr lang="en-US" sz="1700"/>
              <a:t>This strategy weakened British control in the South.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473</Words>
  <Application>Microsoft Macintosh PowerPoint</Application>
  <PresentationFormat>On-screen Show (4:3)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Southern Theater Overview</vt:lpstr>
      <vt:lpstr>British Southern Strategy</vt:lpstr>
      <vt:lpstr>Fall of Savannah</vt:lpstr>
      <vt:lpstr>Fall of Charleston</vt:lpstr>
      <vt:lpstr>Battle of Camden (1780)</vt:lpstr>
      <vt:lpstr>Backcountry Warfare</vt:lpstr>
      <vt:lpstr>Guerrilla Fighters</vt:lpstr>
      <vt:lpstr>Battle of Cowpens (1781)</vt:lpstr>
      <vt:lpstr>Greene's Strategy</vt:lpstr>
      <vt:lpstr>Battle of Guilford Courthouse</vt:lpstr>
      <vt:lpstr>Road to Yorktown</vt:lpstr>
      <vt:lpstr>Importance of the Southern Theater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3</cp:revision>
  <dcterms:created xsi:type="dcterms:W3CDTF">2013-01-27T09:14:16Z</dcterms:created>
  <dcterms:modified xsi:type="dcterms:W3CDTF">2026-01-20T21:03:33Z</dcterms:modified>
  <cp:category/>
</cp:coreProperties>
</file>