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717"/>
  </p:normalViewPr>
  <p:slideViewPr>
    <p:cSldViewPr snapToGrid="0" snapToObjects="1">
      <p:cViewPr varScale="1">
        <p:scale>
          <a:sx n="93" d="100"/>
          <a:sy n="93" d="100"/>
        </p:scale>
        <p:origin x="784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merica.com/american-history/revolutionary-war/battles-of-the-revolutionary-war/the-seizure-of-fort-ticonderog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aboutamerica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than Allen wearing a military uniform, with his left hand raised and his right hand holding a sword, confronts a man holding a lit candle in the doorway of a stone building.">
            <a:extLst>
              <a:ext uri="{FF2B5EF4-FFF2-40B4-BE49-F238E27FC236}">
                <a16:creationId xmlns:a16="http://schemas.microsoft.com/office/drawing/2014/main" id="{01686B86-4C12-4A44-64F2-EDB90661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r="22864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1551" y="743447"/>
            <a:ext cx="2584324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dirty="0"/>
              <a:t>Fort Ticonderoga and the Noble Train of Artillery</a:t>
            </a:r>
          </a:p>
        </p:txBody>
      </p:sp>
      <p:pic>
        <p:nvPicPr>
          <p:cNvPr id="3" name="Picture 2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F5FE20A2-3B63-3056-F492-87D163B6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232" y="210238"/>
            <a:ext cx="1428390" cy="1137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ow Benedict Arnold Helped Win the Revolution - JSTOR Daily">
            <a:extLst>
              <a:ext uri="{FF2B5EF4-FFF2-40B4-BE49-F238E27FC236}">
                <a16:creationId xmlns:a16="http://schemas.microsoft.com/office/drawing/2014/main" id="{88DA0AA4-16D4-7600-C7E2-734851F32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r="27830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Arnold Removed from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Arnold captured nearby Fort Crown Point</a:t>
            </a:r>
          </a:p>
          <a:p>
            <a:r>
              <a:rPr lang="en-US" sz="1700"/>
              <a:t>More weapons and cannons were seized</a:t>
            </a:r>
          </a:p>
          <a:p>
            <a:r>
              <a:rPr lang="en-US" sz="1700"/>
              <a:t>Benjamin Hinman relieved Arnold of command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enry Knox - Wikipedia">
            <a:extLst>
              <a:ext uri="{FF2B5EF4-FFF2-40B4-BE49-F238E27FC236}">
                <a16:creationId xmlns:a16="http://schemas.microsoft.com/office/drawing/2014/main" id="{FF09BE04-5A16-3C94-8A20-1AAC8E199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4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Rectangle 922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Cannons’ Journey to Boston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George Washington ordered the weapons moved</a:t>
            </a:r>
          </a:p>
          <a:p>
            <a:r>
              <a:rPr lang="en-US" sz="1700"/>
              <a:t>Colonel Henry Knox led the transport effort</a:t>
            </a:r>
          </a:p>
          <a:p>
            <a:r>
              <a:rPr lang="en-US" sz="1700"/>
              <a:t>59 cannons were hauled over 300 miles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Noble train of artillery - Wikipedia">
            <a:extLst>
              <a:ext uri="{FF2B5EF4-FFF2-40B4-BE49-F238E27FC236}">
                <a16:creationId xmlns:a16="http://schemas.microsoft.com/office/drawing/2014/main" id="{2C666241-6A93-DADA-DC4D-9702C5A5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r="11153" b="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The Noble Train of Artillery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Cannons moved by ox-drawn sleds</a:t>
            </a:r>
          </a:p>
          <a:p>
            <a:r>
              <a:rPr lang="en-US" sz="1700"/>
              <a:t>Journey took 56 days in winter conditions</a:t>
            </a:r>
          </a:p>
          <a:p>
            <a:r>
              <a:rPr lang="en-US" sz="1700"/>
              <a:t>Total weight exceeded 60 tons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The Continental Army Retakes Boston — Americana Corner">
            <a:extLst>
              <a:ext uri="{FF2B5EF4-FFF2-40B4-BE49-F238E27FC236}">
                <a16:creationId xmlns:a16="http://schemas.microsoft.com/office/drawing/2014/main" id="{B3FBE0F9-B2EE-7D02-F5E4-6F7E6BF3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0" r="10832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Dorchester Heights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Cannons placed overlooking Boston Harbor</a:t>
            </a:r>
          </a:p>
          <a:p>
            <a:r>
              <a:rPr lang="en-US" sz="1700"/>
              <a:t>British fleet was threatened</a:t>
            </a:r>
          </a:p>
          <a:p>
            <a:r>
              <a:rPr lang="en-US" sz="1700"/>
              <a:t>British forces evacuated Boston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Fort Ticonderoga Mattered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Provided critical weapons to the Patriot cause</a:t>
            </a:r>
          </a:p>
          <a:p>
            <a:r>
              <a:t>Helped force the British out of Boston</a:t>
            </a:r>
          </a:p>
          <a:p>
            <a:r>
              <a:t>Boosted American confidence early in the war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8F5CB-B443-E5C4-8ECA-9ED145FC4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1C7C-6206-9D72-1C9A-4F00086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566" y="1091140"/>
            <a:ext cx="4629150" cy="642938"/>
          </a:xfrm>
        </p:spPr>
        <p:txBody>
          <a:bodyPr>
            <a:normAutofit fontScale="90000"/>
          </a:bodyPr>
          <a:lstStyle/>
          <a:p>
            <a:r>
              <a:rPr lang="en-US" sz="3713" dirty="0" err="1">
                <a:latin typeface="Aldhabi" panose="01000000000000000000" pitchFamily="2" charset="-78"/>
                <a:cs typeface="Aldhabi" panose="01000000000000000000" pitchFamily="2" charset="-78"/>
              </a:rPr>
              <a:t>LearnAboutAmerica.com</a:t>
            </a:r>
            <a:endParaRPr lang="en-US" sz="3713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4" descr="A statue of liberty and a map&#10;&#10;AI-generated content may be incorrect.">
            <a:extLst>
              <a:ext uri="{FF2B5EF4-FFF2-40B4-BE49-F238E27FC236}">
                <a16:creationId xmlns:a16="http://schemas.microsoft.com/office/drawing/2014/main" id="{E9718DD3-CB30-E07B-AC60-BA741A31C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17" y="354811"/>
            <a:ext cx="924466" cy="7363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92462-04E8-5DC0-FB8D-4B1F16BB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*For our presentations, lesson plans, articles,  printables, interactives, stories, and games related to the Seizure of Fort Ticonderoga, please visit: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https://learnaboutamerica.com/american-history/revolutionary-war/battles-of-the-revolutionary-war/the-seizure-of-fort-ticonderoga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For the greatest American History website for teachers, parents, and students, visit: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https://learnaboutamerica.com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8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 plan of the town and Fort of Carillon at Ticonderoga - Norman B.  Leventhal Map &amp; Education Center">
            <a:extLst>
              <a:ext uri="{FF2B5EF4-FFF2-40B4-BE49-F238E27FC236}">
                <a16:creationId xmlns:a16="http://schemas.microsoft.com/office/drawing/2014/main" id="{60DC09D7-9D51-8F7E-F2B1-5C859BCAC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r="10107" b="2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Fort Ticonderoga Before 1775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Small and poorly maintained British fort</a:t>
            </a:r>
          </a:p>
          <a:p>
            <a:r>
              <a:rPr lang="en-US" sz="1700"/>
              <a:t>Located at the southern tip of Lake Champlain</a:t>
            </a:r>
          </a:p>
          <a:p>
            <a:r>
              <a:rPr lang="en-US" sz="1700"/>
              <a:t>Known as Fort Carillon during the French and Indian War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The Capture of Fort Ticonderoga | Mystic Stamp Discovery Center">
            <a:extLst>
              <a:ext uri="{FF2B5EF4-FFF2-40B4-BE49-F238E27FC236}">
                <a16:creationId xmlns:a16="http://schemas.microsoft.com/office/drawing/2014/main" id="{79DA8C64-B295-2F45-956E-B859CFCEE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r="23994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200"/>
              <a:t>Why Fort Ticonderoga Was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Controlled a key route between the colonies and British Canada</a:t>
            </a:r>
          </a:p>
          <a:p>
            <a:r>
              <a:rPr lang="en-US" sz="1700"/>
              <a:t>Contained valuable cannons, guns, and military supplies</a:t>
            </a:r>
          </a:p>
          <a:p>
            <a:r>
              <a:rPr lang="en-US" sz="1700"/>
              <a:t>Guarded by only 48 British soldiers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ort Ticonderoga | Facts, Revolutionary War, Battles &amp; History">
            <a:extLst>
              <a:ext uri="{FF2B5EF4-FFF2-40B4-BE49-F238E27FC236}">
                <a16:creationId xmlns:a16="http://schemas.microsoft.com/office/drawing/2014/main" id="{085E6C8D-6BFA-7C39-14F2-6321411B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913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en-US" sz="3500"/>
              <a:t>Planning the Seizure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en-US" sz="1700"/>
              <a:t>Massachusetts Committee of Safety authorized a secret mission</a:t>
            </a:r>
          </a:p>
          <a:p>
            <a:r>
              <a:rPr lang="en-US" sz="1700"/>
              <a:t>Colonel Benedict Arnold chosen to lead the operation</a:t>
            </a:r>
          </a:p>
          <a:p>
            <a:r>
              <a:rPr lang="en-US" sz="1700"/>
              <a:t>Arnold helped recruit about 400 soldiers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79133E56-077A-7FDD-8FD9-3CA61E4C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24955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A Rival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Connecticut also planned a raid on the fort</a:t>
            </a:r>
          </a:p>
          <a:p>
            <a:r>
              <a:rPr lang="en-US" sz="1700"/>
              <a:t>Led by Ethan Allen and the Green Mountain Boys</a:t>
            </a:r>
          </a:p>
          <a:p>
            <a:r>
              <a:rPr lang="en-US" sz="1700"/>
              <a:t>Arnold and Allen agreed to share command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Patriot Raid on Fort Ticonderoga - Warfare History Network">
            <a:extLst>
              <a:ext uri="{FF2B5EF4-FFF2-40B4-BE49-F238E27FC236}">
                <a16:creationId xmlns:a16="http://schemas.microsoft.com/office/drawing/2014/main" id="{28B2A214-C31D-C71E-E8E2-BF46A03F9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3" r="4634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A Bloodless Victory – May 10, 1775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Arnold, Allen, and 83 soldiers attacked the fort</a:t>
            </a:r>
          </a:p>
          <a:p>
            <a:r>
              <a:rPr lang="en-US" sz="1700"/>
              <a:t>British soldiers were asleep and surrendered</a:t>
            </a:r>
          </a:p>
          <a:p>
            <a:r>
              <a:rPr lang="en-US" sz="1700"/>
              <a:t>No deaths occurred during the raid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reen Mountain Boys, Facts, Significance, Revolutionary War">
            <a:extLst>
              <a:ext uri="{FF2B5EF4-FFF2-40B4-BE49-F238E27FC236}">
                <a16:creationId xmlns:a16="http://schemas.microsoft.com/office/drawing/2014/main" id="{99962BB1-978E-BC2F-7D5E-8DD9CE0E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r="28067" b="-1"/>
          <a:stretch>
            <a:fillRect/>
          </a:stretch>
        </p:blipFill>
        <p:spPr bwMode="auto">
          <a:xfrm>
            <a:off x="20" y="10"/>
            <a:ext cx="72522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After the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Hundreds of American soldiers arrived afterward</a:t>
            </a:r>
          </a:p>
          <a:p>
            <a:r>
              <a:rPr lang="en-US" sz="1700"/>
              <a:t>Parts of the fort were damaged in search of supplies</a:t>
            </a:r>
          </a:p>
          <a:p>
            <a:r>
              <a:rPr lang="en-US" sz="1700"/>
              <a:t>Arnold was angered by the lack of discipline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uniform talking to a group of men&#10;&#10;AI-generated content may be incorrect.">
            <a:extLst>
              <a:ext uri="{FF2B5EF4-FFF2-40B4-BE49-F238E27FC236}">
                <a16:creationId xmlns:a16="http://schemas.microsoft.com/office/drawing/2014/main" id="{F7E299C0-638E-3D53-9ACD-84BA744B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56" r="21656" b="-1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US" sz="3500"/>
              <a:t>Tension and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US" sz="1700"/>
              <a:t>Ethan Allen claimed credit for the capture</a:t>
            </a:r>
          </a:p>
          <a:p>
            <a:r>
              <a:rPr lang="en-US" sz="1700"/>
              <a:t>Arnold felt disrespected and undermined</a:t>
            </a:r>
          </a:p>
          <a:p>
            <a:r>
              <a:rPr lang="en-US" sz="1700"/>
              <a:t>Conflict grew between Patriot leaders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372</Words>
  <Application>Microsoft Macintosh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Aldhabi</vt:lpstr>
      <vt:lpstr>Arial</vt:lpstr>
      <vt:lpstr>Calibri</vt:lpstr>
      <vt:lpstr>Office Theme</vt:lpstr>
      <vt:lpstr>Fort Ticonderoga and the Noble Train of Artillery</vt:lpstr>
      <vt:lpstr>LearnAboutAmerica.com</vt:lpstr>
      <vt:lpstr>Fort Ticonderoga Before 1775</vt:lpstr>
      <vt:lpstr>Why Fort Ticonderoga Was Important</vt:lpstr>
      <vt:lpstr>Planning the Seizure</vt:lpstr>
      <vt:lpstr>A Rival Mission</vt:lpstr>
      <vt:lpstr>A Bloodless Victory – May 10, 1775</vt:lpstr>
      <vt:lpstr>After the Capture</vt:lpstr>
      <vt:lpstr>Tension and Credit</vt:lpstr>
      <vt:lpstr>Arnold Removed from Command</vt:lpstr>
      <vt:lpstr>The Cannons’ Journey to Boston</vt:lpstr>
      <vt:lpstr>The Noble Train of Artillery</vt:lpstr>
      <vt:lpstr>Dorchester Heights</vt:lpstr>
      <vt:lpstr>Why Fort Ticonderoga Mattered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Greg Nussbaum</cp:lastModifiedBy>
  <cp:revision>3</cp:revision>
  <dcterms:created xsi:type="dcterms:W3CDTF">2013-01-27T09:14:16Z</dcterms:created>
  <dcterms:modified xsi:type="dcterms:W3CDTF">2026-01-01T19:55:56Z</dcterms:modified>
  <cp:category/>
</cp:coreProperties>
</file>