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717"/>
  </p:normalViewPr>
  <p:slideViewPr>
    <p:cSldViewPr snapToGrid="0" snapToObjects="1">
      <p:cViewPr varScale="1">
        <p:scale>
          <a:sx n="93" d="100"/>
          <a:sy n="93" d="100"/>
        </p:scale>
        <p:origin x="896" y="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70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Introduce Valley Forge as one of the most challenging and defining moments of the American Revolution.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how wounded soldiers were especially vulnerable.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Introduce von Steuben as a turning point at Valley Forge.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how training turned civilians into soldiers.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why von Steuben was admired by the troops.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how Valley Forge transformed the army.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Conclude by explaining why Valley Forge is remembered as a symbol of perseverance.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that winter camps were common, but Valley Forge became especially famous because of the suffering endured there.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why Washington chose Valley Forge as a defensive and strategic location.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the importance of staying near, but not too close to, the British army.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that the army was already weakened before arriving at Valley Forge.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Describe what firecake was and why hunger was constant.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how exposure to cold caused suffering and death.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how poor shelter made survival difficult.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how sickness, not battle, was the biggest killer at Valley Forge.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Prayer at Valley Forge Framed - Etsy">
            <a:extLst>
              <a:ext uri="{FF2B5EF4-FFF2-40B4-BE49-F238E27FC236}">
                <a16:creationId xmlns:a16="http://schemas.microsoft.com/office/drawing/2014/main" id="{26EE2F5B-3FDC-DFA9-246C-CF0E8FCE0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7" r="5345" b="-1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1551" y="743447"/>
            <a:ext cx="2584324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500"/>
              <a:t>Winter at Valley Forge (1777–1778)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5D5EAD-40E3-6B29-C111-D36091BE4884}"/>
              </a:ext>
            </a:extLst>
          </p:cNvPr>
          <p:cNvSpPr txBox="1"/>
          <p:nvPr/>
        </p:nvSpPr>
        <p:spPr>
          <a:xfrm>
            <a:off x="5679257" y="5462071"/>
            <a:ext cx="314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learnaboutamerica.com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log cabins in the snow&#10;&#10;AI-generated content may be incorrect.">
            <a:extLst>
              <a:ext uri="{FF2B5EF4-FFF2-40B4-BE49-F238E27FC236}">
                <a16:creationId xmlns:a16="http://schemas.microsoft.com/office/drawing/2014/main" id="{7C045491-9AB8-0077-A7FC-921D560C73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181" r="10231" b="-1"/>
          <a:stretch>
            <a:fillRect/>
          </a:stretch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Wounded Soldiers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Injuries worsened by cold</a:t>
            </a:r>
          </a:p>
          <a:p>
            <a:r>
              <a:rPr lang="en-US" sz="1700"/>
              <a:t>Exposure caused deaths</a:t>
            </a:r>
          </a:p>
          <a:p>
            <a:r>
              <a:rPr lang="en-US" sz="1700"/>
              <a:t>Limited medical care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CE76C6-D3C9-ECAE-7452-0AECABA23F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468" r="1" b="5317"/>
          <a:stretch>
            <a:fillRect/>
          </a:stretch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Arrival of Baron von Steuben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Arrived February 23, 1778</a:t>
            </a:r>
          </a:p>
          <a:p>
            <a:r>
              <a:rPr lang="en-US" sz="1700"/>
              <a:t>Former Prussian officer</a:t>
            </a:r>
          </a:p>
          <a:p>
            <a:r>
              <a:rPr lang="en-US" sz="1700"/>
              <a:t>Brought discipline and training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Training the Army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8D39C9B-2542-20A9-C185-6C0A4548E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r="2926" b="-1"/>
          <a:stretch>
            <a:fillRect/>
          </a:stretch>
        </p:blipFill>
        <p:spPr bwMode="auto">
          <a:xfrm>
            <a:off x="20" y="10"/>
            <a:ext cx="520227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Taught marching and formations</a:t>
            </a:r>
          </a:p>
          <a:p>
            <a:r>
              <a:rPr lang="en-US" sz="1700"/>
              <a:t>Improved musket and bayonet use</a:t>
            </a:r>
          </a:p>
          <a:p>
            <a:r>
              <a:rPr lang="en-US" sz="1700"/>
              <a:t>Standardized drills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Baron Friedrich Von Steuben in the American Revolution">
            <a:extLst>
              <a:ext uri="{FF2B5EF4-FFF2-40B4-BE49-F238E27FC236}">
                <a16:creationId xmlns:a16="http://schemas.microsoft.com/office/drawing/2014/main" id="{D8483924-DAF4-DD80-4EAD-4912296E2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7" r="12327" b="-1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Leadership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Worked directly with soldiers</a:t>
            </a:r>
          </a:p>
          <a:p>
            <a:r>
              <a:rPr lang="en-US" sz="1700"/>
              <a:t>Earned their respect</a:t>
            </a:r>
          </a:p>
          <a:p>
            <a:r>
              <a:rPr lang="en-US" sz="1700"/>
              <a:t>Boosted morale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D87C0C-032D-3D9C-B57E-D72AAF12F7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941" r="2" b="3081"/>
          <a:stretch>
            <a:fillRect/>
          </a:stretch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A Stronger Army Emerges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Better discipline</a:t>
            </a:r>
          </a:p>
          <a:p>
            <a:r>
              <a:rPr lang="en-US" sz="1700"/>
              <a:t>Improved confidence</a:t>
            </a:r>
          </a:p>
          <a:p>
            <a:r>
              <a:rPr lang="en-US" sz="1700"/>
              <a:t>More effective fighting force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Battle of Monmouth - Wikipedia">
            <a:extLst>
              <a:ext uri="{FF2B5EF4-FFF2-40B4-BE49-F238E27FC236}">
                <a16:creationId xmlns:a16="http://schemas.microsoft.com/office/drawing/2014/main" id="{E9BF0416-95CE-BD7D-531C-BA1450F9B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1" r="17126" b="1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Rectangle 92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Leaving Valley Forge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June 19, 1778</a:t>
            </a:r>
          </a:p>
          <a:p>
            <a:r>
              <a:rPr lang="en-US" sz="1700"/>
              <a:t>Army pursued British toward New York</a:t>
            </a:r>
          </a:p>
          <a:p>
            <a:r>
              <a:rPr lang="en-US" sz="1700"/>
              <a:t>Continental Army reborn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ainting of men riding horses&#10;&#10;AI-generated content may be incorrect.">
            <a:extLst>
              <a:ext uri="{FF2B5EF4-FFF2-40B4-BE49-F238E27FC236}">
                <a16:creationId xmlns:a16="http://schemas.microsoft.com/office/drawing/2014/main" id="{262BCF79-25A9-7F98-9390-2419675904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044" r="2" b="2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Warfare and Winter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Major fighting often stopped in winter</a:t>
            </a:r>
          </a:p>
          <a:p>
            <a:r>
              <a:rPr lang="en-US" sz="1700"/>
              <a:t>Armies set up winter encampments</a:t>
            </a:r>
          </a:p>
          <a:p>
            <a:r>
              <a:rPr lang="en-US" sz="1700"/>
              <a:t>Focus shifted to survival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EA7B48CC-42AF-3286-F3BA-E51124A67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08" b="9336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Choosing Valley Forge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Located 18 miles west of Philadelphia</a:t>
            </a:r>
          </a:p>
          <a:p>
            <a:r>
              <a:rPr lang="en-US" sz="1700"/>
              <a:t>Protected by hills and the Schuylkill River</a:t>
            </a:r>
          </a:p>
          <a:p>
            <a:r>
              <a:rPr lang="en-US" sz="1700"/>
              <a:t>Safe from surprise attacks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he British Capture Philadelphia — Americana Corner">
            <a:extLst>
              <a:ext uri="{FF2B5EF4-FFF2-40B4-BE49-F238E27FC236}">
                <a16:creationId xmlns:a16="http://schemas.microsoft.com/office/drawing/2014/main" id="{49468FD6-5487-1293-C006-D57397758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1" r="3646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British in Philadelphia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British occupied Philadelphia</a:t>
            </a:r>
          </a:p>
          <a:p>
            <a:r>
              <a:rPr lang="en-US" sz="1700"/>
              <a:t>Continental Army needed distance</a:t>
            </a:r>
          </a:p>
          <a:p>
            <a:r>
              <a:rPr lang="en-US" sz="1700"/>
              <a:t>Still close enough to monitor enemy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around a fire&#10;&#10;AI-generated content may be incorrect.">
            <a:extLst>
              <a:ext uri="{FF2B5EF4-FFF2-40B4-BE49-F238E27FC236}">
                <a16:creationId xmlns:a16="http://schemas.microsoft.com/office/drawing/2014/main" id="{6C9724A5-A2CB-DE46-4CF7-A0D10C6B88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879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A Crumbling Army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About 12,000 soldiers arrived</a:t>
            </a:r>
          </a:p>
          <a:p>
            <a:r>
              <a:rPr lang="en-US" sz="1700"/>
              <a:t>Low morale</a:t>
            </a:r>
          </a:p>
          <a:p>
            <a:r>
              <a:rPr lang="en-US" sz="1700"/>
              <a:t>Shortages of supplies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men sitting around a fire&#10;&#10;AI-generated content may be incorrect.">
            <a:extLst>
              <a:ext uri="{FF2B5EF4-FFF2-40B4-BE49-F238E27FC236}">
                <a16:creationId xmlns:a16="http://schemas.microsoft.com/office/drawing/2014/main" id="{4AECBE06-BA21-29C8-8588-656E355B61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022" r="1" b="857"/>
          <a:stretch>
            <a:fillRect/>
          </a:stretch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Lack of Food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Soldiers were starving</a:t>
            </a:r>
          </a:p>
          <a:p>
            <a:r>
              <a:rPr lang="en-US" sz="1700"/>
              <a:t>Main food was 'firecake'</a:t>
            </a:r>
          </a:p>
          <a:p>
            <a:r>
              <a:rPr lang="en-US" sz="1700"/>
              <a:t>Occasional meat or bread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509" y="723898"/>
            <a:ext cx="4501582" cy="1495425"/>
          </a:xfrm>
        </p:spPr>
        <p:txBody>
          <a:bodyPr>
            <a:normAutofit/>
          </a:bodyPr>
          <a:lstStyle/>
          <a:p>
            <a:r>
              <a:rPr lang="en-US" sz="3500"/>
              <a:t>Lack of Clothing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10" y="2405067"/>
            <a:ext cx="4501582" cy="3729034"/>
          </a:xfrm>
        </p:spPr>
        <p:txBody>
          <a:bodyPr>
            <a:normAutofit/>
          </a:bodyPr>
          <a:lstStyle/>
          <a:p>
            <a:r>
              <a:rPr lang="en-US" sz="1700"/>
              <a:t>Many soldiers lacked coats</a:t>
            </a:r>
          </a:p>
          <a:p>
            <a:r>
              <a:rPr lang="en-US" sz="1700"/>
              <a:t>Few blankets available</a:t>
            </a:r>
          </a:p>
          <a:p>
            <a:r>
              <a:rPr lang="en-US" sz="1700"/>
              <a:t>Many had no shoes</a:t>
            </a:r>
          </a:p>
        </p:txBody>
      </p:sp>
      <p:pic>
        <p:nvPicPr>
          <p:cNvPr id="5" name="Picture 4" descr="A person walking in the snow&#10;&#10;AI-generated content may be incorrect.">
            <a:extLst>
              <a:ext uri="{FF2B5EF4-FFF2-40B4-BE49-F238E27FC236}">
                <a16:creationId xmlns:a16="http://schemas.microsoft.com/office/drawing/2014/main" id="{11894255-A8F4-11F3-F86E-F5C5C302C4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098" r="6105"/>
          <a:stretch>
            <a:fillRect/>
          </a:stretch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log cabins in the snow&#10;&#10;AI-generated content may be incorrect.">
            <a:extLst>
              <a:ext uri="{FF2B5EF4-FFF2-40B4-BE49-F238E27FC236}">
                <a16:creationId xmlns:a16="http://schemas.microsoft.com/office/drawing/2014/main" id="{13BD8020-1296-1E1E-625B-386D9B3039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180" r="10232" b="-1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Harsh Living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Over 1,000 huts built</a:t>
            </a:r>
          </a:p>
          <a:p>
            <a:r>
              <a:rPr lang="en-US" sz="1700"/>
              <a:t>Rain and melting snow soaked camps</a:t>
            </a:r>
          </a:p>
          <a:p>
            <a:r>
              <a:rPr lang="en-US" sz="1700"/>
              <a:t>Soldiers often stayed wet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in a hat touching a person's head&#10;&#10;AI-generated content may be incorrect.">
            <a:extLst>
              <a:ext uri="{FF2B5EF4-FFF2-40B4-BE49-F238E27FC236}">
                <a16:creationId xmlns:a16="http://schemas.microsoft.com/office/drawing/2014/main" id="{5D14D841-6D3C-8B2D-1F15-5B5527540B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403" b="21476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Disease and Death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Unsanitary conditions</a:t>
            </a:r>
          </a:p>
          <a:p>
            <a:r>
              <a:rPr lang="en-US" sz="1700"/>
              <a:t>Diseases spread quickly</a:t>
            </a:r>
          </a:p>
          <a:p>
            <a:r>
              <a:rPr lang="en-US" sz="1700"/>
              <a:t>Over 2,000 deaths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399</Words>
  <Application>Microsoft Macintosh PowerPoint</Application>
  <PresentationFormat>On-screen Show (4:3)</PresentationFormat>
  <Paragraphs>73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Winter at Valley Forge (1777–1778)</vt:lpstr>
      <vt:lpstr>Warfare and Winter</vt:lpstr>
      <vt:lpstr>Choosing Valley Forge</vt:lpstr>
      <vt:lpstr>British in Philadelphia</vt:lpstr>
      <vt:lpstr>A Crumbling Army</vt:lpstr>
      <vt:lpstr>Lack of Food</vt:lpstr>
      <vt:lpstr>Lack of Clothing</vt:lpstr>
      <vt:lpstr>Harsh Living Conditions</vt:lpstr>
      <vt:lpstr>Disease and Death</vt:lpstr>
      <vt:lpstr>Wounded Soldiers</vt:lpstr>
      <vt:lpstr>Arrival of Baron von Steuben</vt:lpstr>
      <vt:lpstr>Training the Army</vt:lpstr>
      <vt:lpstr>Leadership Style</vt:lpstr>
      <vt:lpstr>A Stronger Army Emerges</vt:lpstr>
      <vt:lpstr>Leaving Valley Forge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Greg Nussbaum</cp:lastModifiedBy>
  <cp:revision>2</cp:revision>
  <dcterms:created xsi:type="dcterms:W3CDTF">2013-01-27T09:14:16Z</dcterms:created>
  <dcterms:modified xsi:type="dcterms:W3CDTF">2026-01-09T14:33:46Z</dcterms:modified>
  <cp:category/>
</cp:coreProperties>
</file>