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revolutionary-war/people-of-the-revolutionary-war/george-washingto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ad and shoulders portrait of George Washington">
            <a:extLst>
              <a:ext uri="{FF2B5EF4-FFF2-40B4-BE49-F238E27FC236}">
                <a16:creationId xmlns:a16="http://schemas.microsoft.com/office/drawing/2014/main" id="{CC406B30-8B27-3CCD-2499-3228FB59A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220"/>
          <a:stretch>
            <a:fillRect/>
          </a:stretch>
        </p:blipFill>
        <p:spPr bwMode="auto">
          <a:xfrm>
            <a:off x="1891768" y="10"/>
            <a:ext cx="72522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George Washington</a:t>
            </a:r>
          </a:p>
        </p:txBody>
      </p:sp>
      <p:pic>
        <p:nvPicPr>
          <p:cNvPr id="6" name="Picture 5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79F5DF3C-89EA-F597-DF21-A7872407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19" y="222317"/>
            <a:ext cx="1308564" cy="1042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attle of Long Island - Wikipedia">
            <a:extLst>
              <a:ext uri="{FF2B5EF4-FFF2-40B4-BE49-F238E27FC236}">
                <a16:creationId xmlns:a16="http://schemas.microsoft.com/office/drawing/2014/main" id="{CCBCF074-9FC5-FA83-1859-CB10DA924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70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Struggles and Retreats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Defeated in New York in 1776</a:t>
            </a:r>
          </a:p>
          <a:p>
            <a:r>
              <a:rPr lang="en-US" sz="1700"/>
              <a:t>Forced to retreat into Pennsylvania</a:t>
            </a:r>
          </a:p>
          <a:p>
            <a:r>
              <a:rPr lang="en-US" sz="1700"/>
              <a:t>Planned a daring counterattack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eorge Washington's crossing of the Delaware River - Wikipedia">
            <a:extLst>
              <a:ext uri="{FF2B5EF4-FFF2-40B4-BE49-F238E27FC236}">
                <a16:creationId xmlns:a16="http://schemas.microsoft.com/office/drawing/2014/main" id="{FF14C6B3-7EDF-3F3A-E7E6-8EA9CBF4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r="21868" b="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Washington Crosses the Delaware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Christmas night, 1776</a:t>
            </a:r>
          </a:p>
          <a:p>
            <a:r>
              <a:rPr lang="en-US" sz="1700"/>
              <a:t>Crossed icy Delaware River</a:t>
            </a:r>
          </a:p>
          <a:p>
            <a:r>
              <a:rPr lang="en-US" sz="1700"/>
              <a:t>Surprised Hessian soldiers at Trenton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The Battles of Trenton and Princeton: Turning Points of the American  Revolution | NJ Spotlight News">
            <a:extLst>
              <a:ext uri="{FF2B5EF4-FFF2-40B4-BE49-F238E27FC236}">
                <a16:creationId xmlns:a16="http://schemas.microsoft.com/office/drawing/2014/main" id="{64398AF8-7912-72CD-1766-A7137E9A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15575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Battle of Trenton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Captured 800–900 Hessian soldiers</a:t>
            </a:r>
          </a:p>
          <a:p>
            <a:r>
              <a:rPr lang="en-US" sz="1700"/>
              <a:t>Boosted army morale</a:t>
            </a:r>
          </a:p>
          <a:p>
            <a:r>
              <a:rPr lang="en-US" sz="1700"/>
              <a:t>Turning point in the war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Prayer At Valley Forge (Fine Art Print) by Arnold Friberg">
            <a:extLst>
              <a:ext uri="{FF2B5EF4-FFF2-40B4-BE49-F238E27FC236}">
                <a16:creationId xmlns:a16="http://schemas.microsoft.com/office/drawing/2014/main" id="{96F640C1-91E3-0E99-3D38-89805515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3" r="11108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Holding the Army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Constantly requested supplies from Congress</a:t>
            </a:r>
          </a:p>
          <a:p>
            <a:r>
              <a:rPr lang="en-US" sz="1700"/>
              <a:t>Kept the army together despite hardships</a:t>
            </a:r>
          </a:p>
          <a:p>
            <a:r>
              <a:rPr lang="en-US" sz="1700"/>
              <a:t>Demonstrated determination and leadership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iege of Yorktown - Wikipedia">
            <a:extLst>
              <a:ext uri="{FF2B5EF4-FFF2-40B4-BE49-F238E27FC236}">
                <a16:creationId xmlns:a16="http://schemas.microsoft.com/office/drawing/2014/main" id="{8C56D51E-331C-8ECF-83DE-96342B1C1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6937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Victory at Yorktown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Worked with French allies</a:t>
            </a:r>
          </a:p>
          <a:p>
            <a:r>
              <a:rPr lang="en-US" sz="1700"/>
              <a:t>Trapped British forces in Virginia</a:t>
            </a:r>
          </a:p>
          <a:p>
            <a:r>
              <a:rPr lang="en-US" sz="1700"/>
              <a:t>British surrendered in 1781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The Constitutional Convention | Teaching American History">
            <a:extLst>
              <a:ext uri="{FF2B5EF4-FFF2-40B4-BE49-F238E27FC236}">
                <a16:creationId xmlns:a16="http://schemas.microsoft.com/office/drawing/2014/main" id="{46D2B97A-1D9D-84F6-0B22-CE6AD3A43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r="9728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Leader in Peace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Presided over Constitutional Convention</a:t>
            </a:r>
          </a:p>
          <a:p>
            <a:r>
              <a:rPr lang="en-US" sz="1700"/>
              <a:t>Supported a strong federal government</a:t>
            </a:r>
          </a:p>
          <a:p>
            <a:r>
              <a:rPr lang="en-US" sz="1700"/>
              <a:t>Helped ratify the Constitution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How George Ended Up on the $1 Bill | Lives &amp; Legacies">
            <a:extLst>
              <a:ext uri="{FF2B5EF4-FFF2-40B4-BE49-F238E27FC236}">
                <a16:creationId xmlns:a16="http://schemas.microsoft.com/office/drawing/2014/main" id="{EBCF3FD6-E02C-46E3-D42F-7849E6ED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8" r="25549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First President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Inaugurated in 1789</a:t>
            </a:r>
          </a:p>
          <a:p>
            <a:r>
              <a:rPr lang="en-US" sz="1700"/>
              <a:t>Refused to become king</a:t>
            </a:r>
          </a:p>
          <a:p>
            <a:r>
              <a:rPr lang="en-US" sz="1700"/>
              <a:t>Served two terms and stepped down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299" y="490537"/>
            <a:ext cx="3968748" cy="1628775"/>
          </a:xfrm>
        </p:spPr>
        <p:txBody>
          <a:bodyPr anchor="b">
            <a:normAutofit/>
          </a:bodyPr>
          <a:lstStyle/>
          <a:p>
            <a:r>
              <a:rPr lang="en-US" sz="3500"/>
              <a:t>Death and Legacy</a:t>
            </a:r>
          </a:p>
        </p:txBody>
      </p:sp>
      <p:pic>
        <p:nvPicPr>
          <p:cNvPr id="16386" name="Picture 2" descr="Presidents of the United States on U.S. postage stamps - Wikipedia">
            <a:extLst>
              <a:ext uri="{FF2B5EF4-FFF2-40B4-BE49-F238E27FC236}">
                <a16:creationId xmlns:a16="http://schemas.microsoft.com/office/drawing/2014/main" id="{6CFDCB75-1278-D5DB-88F0-EFF67C14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r="10325" b="-2"/>
          <a:stretch>
            <a:fillRect/>
          </a:stretch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3300" y="2614612"/>
            <a:ext cx="3968747" cy="3752849"/>
          </a:xfrm>
        </p:spPr>
        <p:txBody>
          <a:bodyPr>
            <a:normAutofit/>
          </a:bodyPr>
          <a:lstStyle/>
          <a:p>
            <a:r>
              <a:rPr lang="en-US" sz="1600"/>
              <a:t>Died December 14, 1799</a:t>
            </a:r>
          </a:p>
          <a:p>
            <a:r>
              <a:rPr lang="en-US" sz="1600"/>
              <a:t>Capital, state, and monuments named after him</a:t>
            </a:r>
          </a:p>
          <a:p>
            <a:r>
              <a:rPr lang="en-US" sz="1600"/>
              <a:t>Honored on coins and stamps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1091140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7" y="354811"/>
            <a:ext cx="924466" cy="736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George Washington,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https://learnaboutamerica.com/american-history/revolutionary-war/people-of-the-revolutionary-war/george-washington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61A215-3961-4DA4-3DDC-9CB73765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55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Early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Born February 22, 1732 in Westmoreland County, Virginia</a:t>
            </a:r>
          </a:p>
          <a:p>
            <a:r>
              <a:rPr lang="en-US" sz="1700"/>
              <a:t>Grew up near Fredericksburg</a:t>
            </a:r>
          </a:p>
          <a:p>
            <a:r>
              <a:rPr lang="en-US" sz="1700"/>
              <a:t>Studied math and surveying</a:t>
            </a:r>
          </a:p>
          <a:p>
            <a:r>
              <a:rPr lang="en-US" sz="1700"/>
              <a:t>Lived at Mount Vernon with his brother Lawrence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ehind the Art: Fort Ligonier portrait depicts young George Washington">
            <a:extLst>
              <a:ext uri="{FF2B5EF4-FFF2-40B4-BE49-F238E27FC236}">
                <a16:creationId xmlns:a16="http://schemas.microsoft.com/office/drawing/2014/main" id="{2C9C6DD5-2D7B-DCBD-01FC-F9214765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11826" b="-3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Mount Vernon and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Scarred by smallpox before age 20</a:t>
            </a:r>
          </a:p>
          <a:p>
            <a:r>
              <a:rPr lang="en-US" sz="1700"/>
              <a:t>Inherited Mount Vernon in 1752</a:t>
            </a:r>
          </a:p>
          <a:p>
            <a:r>
              <a:rPr lang="en-US" sz="1700"/>
              <a:t>Became a successful plantation owner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eorge Washington In The French and Indian War | Learnodo Newtonic">
            <a:extLst>
              <a:ext uri="{FF2B5EF4-FFF2-40B4-BE49-F238E27FC236}">
                <a16:creationId xmlns:a16="http://schemas.microsoft.com/office/drawing/2014/main" id="{EB643D53-21CC-7818-74EF-D6DAADFB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7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French and Indian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Military career began in 1753</a:t>
            </a:r>
          </a:p>
          <a:p>
            <a:r>
              <a:rPr lang="en-US" sz="1700"/>
              <a:t>Sent to Ohio Country to protect British interests</a:t>
            </a:r>
          </a:p>
          <a:p>
            <a:r>
              <a:rPr lang="en-US" sz="1700"/>
              <a:t>Gained early military experience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attle of Fort Necessity (Pennsylvania) - War History">
            <a:extLst>
              <a:ext uri="{FF2B5EF4-FFF2-40B4-BE49-F238E27FC236}">
                <a16:creationId xmlns:a16="http://schemas.microsoft.com/office/drawing/2014/main" id="{BEDF7C06-D570-122C-EB91-EB61B707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5339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Early Military Setbacks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Defeated and surrendered Fort Necessity in 1754</a:t>
            </a:r>
          </a:p>
          <a:p>
            <a:r>
              <a:rPr lang="en-US" sz="1700"/>
              <a:t>Served under General Edward Braddock</a:t>
            </a:r>
          </a:p>
          <a:p>
            <a:r>
              <a:rPr lang="en-US" sz="1700"/>
              <a:t>Survived ambush near Fort Duquesne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eritage Images Print: Evacuation of Fort Duquesne, 1758. Art Prints,  Posters &amp; Puzzles from Heritage Images">
            <a:extLst>
              <a:ext uri="{FF2B5EF4-FFF2-40B4-BE49-F238E27FC236}">
                <a16:creationId xmlns:a16="http://schemas.microsoft.com/office/drawing/2014/main" id="{AA22992A-A177-5A71-3084-94143FE2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r="15748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Learning from Defeat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Captured and later released by French forces</a:t>
            </a:r>
          </a:p>
          <a:p>
            <a:r>
              <a:rPr lang="en-US" sz="1700"/>
              <a:t>Helped retake Fort Duquesne in 1758</a:t>
            </a:r>
          </a:p>
          <a:p>
            <a:r>
              <a:rPr lang="en-US" sz="1700"/>
              <a:t>Developed leadership and resilience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artha Washington Biography">
            <a:extLst>
              <a:ext uri="{FF2B5EF4-FFF2-40B4-BE49-F238E27FC236}">
                <a16:creationId xmlns:a16="http://schemas.microsoft.com/office/drawing/2014/main" id="{573C5996-1588-4FD8-6A7D-77E60D38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24403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Life Before the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Married Martha Custis in 1759</a:t>
            </a:r>
          </a:p>
          <a:p>
            <a:r>
              <a:rPr lang="en-US" sz="1700"/>
              <a:t>Managed plantation and family</a:t>
            </a:r>
          </a:p>
          <a:p>
            <a:r>
              <a:rPr lang="en-US" sz="1700"/>
              <a:t>Respected Virginia leader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George Washington: The Commander in Chief">
            <a:extLst>
              <a:ext uri="{FF2B5EF4-FFF2-40B4-BE49-F238E27FC236}">
                <a16:creationId xmlns:a16="http://schemas.microsoft.com/office/drawing/2014/main" id="{2FF5E20C-05BC-F08A-E022-BA70E6B45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200"/>
              <a:t>Commander of the Continental Army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Appointed June 15, 1775</a:t>
            </a:r>
          </a:p>
          <a:p>
            <a:r>
              <a:rPr lang="en-US" sz="1700"/>
              <a:t>Led volunteer soldiers and militia</a:t>
            </a:r>
          </a:p>
          <a:p>
            <a:r>
              <a:rPr lang="en-US" sz="1700"/>
              <a:t>Faced shortages of food, clothing, and weapons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4285</TotalTime>
  <Words>354</Words>
  <Application>Microsoft Macintosh PowerPoint</Application>
  <PresentationFormat>On-screen Show (4:3)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Aldhabi</vt:lpstr>
      <vt:lpstr>Arial</vt:lpstr>
      <vt:lpstr>Calibri</vt:lpstr>
      <vt:lpstr>Office Theme</vt:lpstr>
      <vt:lpstr>George Washington</vt:lpstr>
      <vt:lpstr>LearnAboutAmerica.com</vt:lpstr>
      <vt:lpstr>Early Life</vt:lpstr>
      <vt:lpstr>Mount Vernon and Family</vt:lpstr>
      <vt:lpstr>French and Indian War</vt:lpstr>
      <vt:lpstr>Early Military Setbacks</vt:lpstr>
      <vt:lpstr>Learning from Defeat</vt:lpstr>
      <vt:lpstr>Life Before the Revolution</vt:lpstr>
      <vt:lpstr>Commander of the Continental Army</vt:lpstr>
      <vt:lpstr>Struggles and Retreats</vt:lpstr>
      <vt:lpstr>Washington Crosses the Delaware</vt:lpstr>
      <vt:lpstr>The Battle of Trenton</vt:lpstr>
      <vt:lpstr>Holding the Army Together</vt:lpstr>
      <vt:lpstr>Victory at Yorktown</vt:lpstr>
      <vt:lpstr>Leader in Peace</vt:lpstr>
      <vt:lpstr>First President</vt:lpstr>
      <vt:lpstr>Death and Legacy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3</cp:revision>
  <dcterms:created xsi:type="dcterms:W3CDTF">2013-01-27T09:14:16Z</dcterms:created>
  <dcterms:modified xsi:type="dcterms:W3CDTF">2026-01-01T20:10:07Z</dcterms:modified>
  <cp:category/>
</cp:coreProperties>
</file>